
<file path=[Content_Types].xml><?xml version="1.0" encoding="utf-8"?>
<Types xmlns="http://schemas.openxmlformats.org/package/2006/content-types">
  <Default ContentType="application/vnd.openxmlformats-package.relationships+xml" Extension="rels"/>
  <Default ContentType="application/xml" Extension="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4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0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18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3.xml"/>
  <Override ContentType="application/vnd.openxmlformats-officedocument.theme+xml" PartName="/ppt/theme/theme2.xml"/>
  <Override ContentType="application/vnd.openxmlformats-officedocument.theme+xml" PartName="/ppt/theme/theme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6.xml"/>
  <Override ContentType="application/vnd.openxmlformats-officedocument.presentationml.slide+xml" PartName="/ppt/slides/slide21.xml"/>
  <Override ContentType="application/vnd.openxmlformats-officedocument.presentationml.slide+xml" PartName="/ppt/slides/slide2.xml"/>
  <Override ContentType="application/vnd.openxmlformats-officedocument.presentationml.slide+xml" PartName="/ppt/slides/slide26.xml"/>
  <Override ContentType="application/vnd.openxmlformats-officedocument.presentationml.slide+xml" PartName="/ppt/slides/slide25.xml"/>
  <Override ContentType="application/vnd.openxmlformats-officedocument.presentationml.slide+xml" PartName="/ppt/slides/slide6.xml"/>
  <Override ContentType="application/vnd.openxmlformats-officedocument.presentationml.slide+xml" PartName="/ppt/slides/slide3.xml"/>
  <Override ContentType="application/vnd.openxmlformats-officedocument.presentationml.slide+xml" PartName="/ppt/slides/slide17.xml"/>
  <Override ContentType="application/vnd.openxmlformats-officedocument.presentationml.slide+xml" PartName="/ppt/slides/slide24.xml"/>
  <Override ContentType="application/vnd.openxmlformats-officedocument.presentationml.slide+xml" PartName="/ppt/slides/slide23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20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9.xml"/>
  <Override ContentType="application/vnd.openxmlformats-officedocument.presentationml.slide+xml" PartName="/ppt/slides/slide18.xml"/>
  <Override ContentType="application/vnd.openxmlformats-officedocument.presentationml.slide+xml" PartName="/ppt/slides/slide15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27.xml"/>
  <Override ContentType="application/vnd.openxmlformats-officedocument.presentationml.slide+xml" PartName="/ppt/slides/slide19.xml"/>
  <Override ContentType="application/vnd.openxmlformats-officedocument.presentationml.slide+xml" PartName="/ppt/slides/slide28.xml"/>
  <Override ContentType="application/vnd.openxmlformats-officedocument.presentationml.slide+xml" PartName="/ppt/slides/slide4.xml"/>
  <Override ContentType="application/vnd.openxmlformats-officedocument.presentationml.slide+xml" PartName="/ppt/slides/slide14.xml"/>
  <Override ContentType="application/vnd.openxmlformats-officedocument.presentationml.slide+xml" PartName="/ppt/slides/slide5.xml"/>
  <Override ContentType="application/vnd.openxmlformats-officedocument.presentationml.slide+xml" PartName="/ppt/slides/slide22.xml"/>
  <Override ContentType="application/vnd.openxmlformats-officedocument.presentationml.tableStyles+xml" PartName="/ppt/tableStyle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autoCompressPictures="0" strictFirstAndLastChars="0" saveSubsetFonts="1">
  <p:sldMasterIdLst>
    <p:sldMasterId id="2147483654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</p:sldIdLst>
  <p:sldSz cy="5143500" cx="9144000"/>
  <p:notesSz cx="6858000" cy="9144000"/>
  <p:defaultTextStyle>
    <a:defPPr marR="0" rtl="0" algn="l">
      <a:lnSpc>
        <a:spcPct val="100000"/>
      </a:lnSpc>
      <a:spcBef>
        <a:spcPts val="0"/>
      </a:spcBef>
      <a:spcAft>
        <a:spcPts val="0"/>
      </a:spcAft>
    </a:defPPr>
    <a:lvl1pPr marR="0" rtl="0" algn="l">
      <a:lnSpc>
        <a:spcPct val="100000"/>
      </a:lnSpc>
      <a:spcBef>
        <a:spcPts val="0"/>
      </a:spcBef>
      <a:spcAft>
        <a:spcPts val="0"/>
      </a:spcAft>
      <a:buNone/>
      <a:defRPr b="0" baseline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  <a:rtl val="0"/>
      </a:defRPr>
    </a:lvl1pPr>
    <a:lvl2pPr marR="0" rtl="0" algn="l">
      <a:lnSpc>
        <a:spcPct val="100000"/>
      </a:lnSpc>
      <a:spcBef>
        <a:spcPts val="0"/>
      </a:spcBef>
      <a:spcAft>
        <a:spcPts val="0"/>
      </a:spcAft>
      <a:buNone/>
      <a:defRPr b="0" baseline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  <a:rtl val="0"/>
      </a:defRPr>
    </a:lvl2pPr>
    <a:lvl3pPr marR="0" rtl="0" algn="l">
      <a:lnSpc>
        <a:spcPct val="100000"/>
      </a:lnSpc>
      <a:spcBef>
        <a:spcPts val="0"/>
      </a:spcBef>
      <a:spcAft>
        <a:spcPts val="0"/>
      </a:spcAft>
      <a:buNone/>
      <a:defRPr b="0" baseline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  <a:rtl val="0"/>
      </a:defRPr>
    </a:lvl3pPr>
    <a:lvl4pPr marR="0" rtl="0" algn="l">
      <a:lnSpc>
        <a:spcPct val="100000"/>
      </a:lnSpc>
      <a:spcBef>
        <a:spcPts val="0"/>
      </a:spcBef>
      <a:spcAft>
        <a:spcPts val="0"/>
      </a:spcAft>
      <a:buNone/>
      <a:defRPr b="0" baseline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  <a:rtl val="0"/>
      </a:defRPr>
    </a:lvl4pPr>
    <a:lvl5pPr marR="0" rtl="0" algn="l">
      <a:lnSpc>
        <a:spcPct val="100000"/>
      </a:lnSpc>
      <a:spcBef>
        <a:spcPts val="0"/>
      </a:spcBef>
      <a:spcAft>
        <a:spcPts val="0"/>
      </a:spcAft>
      <a:buNone/>
      <a:defRPr b="0" baseline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  <a:rtl val="0"/>
      </a:defRPr>
    </a:lvl5pPr>
    <a:lvl6pPr marR="0" rtl="0" algn="l">
      <a:lnSpc>
        <a:spcPct val="100000"/>
      </a:lnSpc>
      <a:spcBef>
        <a:spcPts val="0"/>
      </a:spcBef>
      <a:spcAft>
        <a:spcPts val="0"/>
      </a:spcAft>
      <a:buNone/>
      <a:defRPr b="0" baseline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  <a:rtl val="0"/>
      </a:defRPr>
    </a:lvl6pPr>
    <a:lvl7pPr marR="0" rtl="0" algn="l">
      <a:lnSpc>
        <a:spcPct val="100000"/>
      </a:lnSpc>
      <a:spcBef>
        <a:spcPts val="0"/>
      </a:spcBef>
      <a:spcAft>
        <a:spcPts val="0"/>
      </a:spcAft>
      <a:buNone/>
      <a:defRPr b="0" baseline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  <a:rtl val="0"/>
      </a:defRPr>
    </a:lvl7pPr>
    <a:lvl8pPr marR="0" rtl="0" algn="l">
      <a:lnSpc>
        <a:spcPct val="100000"/>
      </a:lnSpc>
      <a:spcBef>
        <a:spcPts val="0"/>
      </a:spcBef>
      <a:spcAft>
        <a:spcPts val="0"/>
      </a:spcAft>
      <a:buNone/>
      <a:defRPr b="0" baseline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  <a:rtl val="0"/>
      </a:defRPr>
    </a:lvl8pPr>
    <a:lvl9pPr marR="0" rtl="0" algn="l">
      <a:lnSpc>
        <a:spcPct val="100000"/>
      </a:lnSpc>
      <a:spcBef>
        <a:spcPts val="0"/>
      </a:spcBef>
      <a:spcAft>
        <a:spcPts val="0"/>
      </a:spcAft>
      <a:buNone/>
      <a:defRPr b="0" baseline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  <a:rtl val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/>
</file>

<file path=ppt/tableStyles.xml><?xml version="1.0" encoding="utf-8"?>
<a:tblStyleLst xmlns:a="http://schemas.openxmlformats.org/drawingml/2006/main" xmlns:r="http://schemas.openxmlformats.org/officeDocument/2006/relationships" def="{7343F002-6B57-4F50-BBC6-C60905A59502}">
  <a:tblStyle styleId="{7343F002-6B57-4F50-BBC6-C60905A59502}" styleName="Table_0">
    <a:wholeTbl>
      <a:tcStyle>
        <a:tcBdr>
          <a:left>
            <a:ln cap="flat" w="9525">
              <a:solidFill>
                <a:srgbClr val="000000"/>
              </a:solidFill>
              <a:prstDash val="solid"/>
              <a:round/>
              <a:headEnd len="med" w="med" type="none"/>
              <a:tailEnd len="med" w="med" type="none"/>
            </a:ln>
          </a:left>
          <a:right>
            <a:ln cap="flat" w="9525">
              <a:solidFill>
                <a:srgbClr val="000000"/>
              </a:solidFill>
              <a:prstDash val="solid"/>
              <a:round/>
              <a:headEnd len="med" w="med" type="none"/>
              <a:tailEnd len="med" w="med" type="none"/>
            </a:ln>
          </a:right>
          <a:top>
            <a:ln cap="flat" w="9525">
              <a:solidFill>
                <a:srgbClr val="000000"/>
              </a:solidFill>
              <a:prstDash val="solid"/>
              <a:round/>
              <a:headEnd len="med" w="med" type="none"/>
              <a:tailEnd len="med" w="med" type="none"/>
            </a:ln>
          </a:top>
          <a:bottom>
            <a:ln cap="flat" w="9525">
              <a:solidFill>
                <a:srgbClr val="000000"/>
              </a:solidFill>
              <a:prstDash val="solid"/>
              <a:round/>
              <a:headEnd len="med" w="med" type="none"/>
              <a:tailEnd len="med" w="med" type="none"/>
            </a:ln>
          </a:bottom>
          <a:insideH>
            <a:ln cap="flat" w="9525">
              <a:solidFill>
                <a:srgbClr val="000000"/>
              </a:solidFill>
              <a:prstDash val="solid"/>
              <a:round/>
              <a:headEnd len="med" w="med" type="none"/>
              <a:tailEnd len="med" w="med" type="none"/>
            </a:ln>
          </a:insideH>
          <a:insideV>
            <a:ln cap="flat" w="9525">
              <a:solidFill>
                <a:srgbClr val="000000"/>
              </a:solidFill>
              <a:prstDash val="solid"/>
              <a:round/>
              <a:headEnd len="med" w="med" type="none"/>
              <a:tailEnd len="med" w="med" type="none"/>
            </a:ln>
          </a:insideV>
        </a:tcBdr>
      </a:tcStyle>
    </a:wholeTbl>
  </a:tblStyle>
  <a:tblStyle styleId="{5B51341C-7BD6-4D81-B1C6-E20540DF046C}" styleName="Table_1">
    <a:wholeTbl>
      <a:tcStyle>
        <a:tcBdr>
          <a:left>
            <a:ln cap="flat" w="9525">
              <a:solidFill>
                <a:srgbClr val="000000"/>
              </a:solidFill>
              <a:prstDash val="solid"/>
              <a:round/>
              <a:headEnd len="med" w="med" type="none"/>
              <a:tailEnd len="med" w="med" type="none"/>
            </a:ln>
          </a:left>
          <a:right>
            <a:ln cap="flat" w="9525">
              <a:solidFill>
                <a:srgbClr val="000000"/>
              </a:solidFill>
              <a:prstDash val="solid"/>
              <a:round/>
              <a:headEnd len="med" w="med" type="none"/>
              <a:tailEnd len="med" w="med" type="none"/>
            </a:ln>
          </a:right>
          <a:top>
            <a:ln cap="flat" w="9525">
              <a:solidFill>
                <a:srgbClr val="000000"/>
              </a:solidFill>
              <a:prstDash val="solid"/>
              <a:round/>
              <a:headEnd len="med" w="med" type="none"/>
              <a:tailEnd len="med" w="med" type="none"/>
            </a:ln>
          </a:top>
          <a:bottom>
            <a:ln cap="flat" w="9525">
              <a:solidFill>
                <a:srgbClr val="000000"/>
              </a:solidFill>
              <a:prstDash val="solid"/>
              <a:round/>
              <a:headEnd len="med" w="med" type="none"/>
              <a:tailEnd len="med" w="med" type="none"/>
            </a:ln>
          </a:bottom>
          <a:insideH>
            <a:ln cap="flat" w="9525">
              <a:solidFill>
                <a:srgbClr val="000000"/>
              </a:solidFill>
              <a:prstDash val="solid"/>
              <a:round/>
              <a:headEnd len="med" w="med" type="none"/>
              <a:tailEnd len="med" w="med" type="none"/>
            </a:ln>
          </a:insideH>
          <a:insideV>
            <a:ln cap="flat" w="9525">
              <a:solidFill>
                <a:srgbClr val="000000"/>
              </a:solidFill>
              <a:prstDash val="solid"/>
              <a:round/>
              <a:headEnd len="med" w="med" type="none"/>
              <a:tailEnd len="med" w="med" type="none"/>
            </a:ln>
          </a:insideV>
        </a:tcBdr>
      </a:tcStyle>
    </a:wholeTbl>
  </a:tblStyle>
  <a:tblStyle styleId="{6972B443-170F-41FA-81B1-9273155F838F}" styleName="Table_2">
    <a:wholeTbl>
      <a:tcStyle>
        <a:tcBdr>
          <a:left>
            <a:ln cap="flat" w="9525">
              <a:solidFill>
                <a:srgbClr val="000000"/>
              </a:solidFill>
              <a:prstDash val="solid"/>
              <a:round/>
              <a:headEnd len="med" w="med" type="none"/>
              <a:tailEnd len="med" w="med" type="none"/>
            </a:ln>
          </a:left>
          <a:right>
            <a:ln cap="flat" w="9525">
              <a:solidFill>
                <a:srgbClr val="000000"/>
              </a:solidFill>
              <a:prstDash val="solid"/>
              <a:round/>
              <a:headEnd len="med" w="med" type="none"/>
              <a:tailEnd len="med" w="med" type="none"/>
            </a:ln>
          </a:right>
          <a:top>
            <a:ln cap="flat" w="9525">
              <a:solidFill>
                <a:srgbClr val="000000"/>
              </a:solidFill>
              <a:prstDash val="solid"/>
              <a:round/>
              <a:headEnd len="med" w="med" type="none"/>
              <a:tailEnd len="med" w="med" type="none"/>
            </a:ln>
          </a:top>
          <a:bottom>
            <a:ln cap="flat" w="9525">
              <a:solidFill>
                <a:srgbClr val="000000"/>
              </a:solidFill>
              <a:prstDash val="solid"/>
              <a:round/>
              <a:headEnd len="med" w="med" type="none"/>
              <a:tailEnd len="med" w="med" type="none"/>
            </a:ln>
          </a:bottom>
          <a:insideH>
            <a:ln cap="flat" w="9525">
              <a:solidFill>
                <a:srgbClr val="000000"/>
              </a:solidFill>
              <a:prstDash val="solid"/>
              <a:round/>
              <a:headEnd len="med" w="med" type="none"/>
              <a:tailEnd len="med" w="med" type="none"/>
            </a:ln>
          </a:insideH>
          <a:insideV>
            <a:ln cap="flat" w="9525">
              <a:solidFill>
                <a:srgbClr val="000000"/>
              </a:solidFill>
              <a:prstDash val="solid"/>
              <a:round/>
              <a:headEnd len="med" w="med" type="none"/>
              <a:tailEnd len="med" w="med" type="none"/>
            </a:ln>
          </a:insideV>
        </a:tcBdr>
      </a:tcStyle>
    </a:wholeTbl>
  </a:tblStyle>
  <a:tblStyle styleId="{25BA7B30-EAB8-4274-B0A3-430357B2AA0F}" styleName="Table_3">
    <a:wholeTbl>
      <a:tcStyle>
        <a:tcBdr>
          <a:left>
            <a:ln cap="flat" w="9525">
              <a:solidFill>
                <a:srgbClr val="000000"/>
              </a:solidFill>
              <a:prstDash val="solid"/>
              <a:round/>
              <a:headEnd len="med" w="med" type="none"/>
              <a:tailEnd len="med" w="med" type="none"/>
            </a:ln>
          </a:left>
          <a:right>
            <a:ln cap="flat" w="9525">
              <a:solidFill>
                <a:srgbClr val="000000"/>
              </a:solidFill>
              <a:prstDash val="solid"/>
              <a:round/>
              <a:headEnd len="med" w="med" type="none"/>
              <a:tailEnd len="med" w="med" type="none"/>
            </a:ln>
          </a:right>
          <a:top>
            <a:ln cap="flat" w="9525">
              <a:solidFill>
                <a:srgbClr val="000000"/>
              </a:solidFill>
              <a:prstDash val="solid"/>
              <a:round/>
              <a:headEnd len="med" w="med" type="none"/>
              <a:tailEnd len="med" w="med" type="none"/>
            </a:ln>
          </a:top>
          <a:bottom>
            <a:ln cap="flat" w="9525">
              <a:solidFill>
                <a:srgbClr val="000000"/>
              </a:solidFill>
              <a:prstDash val="solid"/>
              <a:round/>
              <a:headEnd len="med" w="med" type="none"/>
              <a:tailEnd len="med" w="med" type="none"/>
            </a:ln>
          </a:bottom>
          <a:insideH>
            <a:ln cap="flat" w="9525">
              <a:solidFill>
                <a:srgbClr val="000000"/>
              </a:solidFill>
              <a:prstDash val="solid"/>
              <a:round/>
              <a:headEnd len="med" w="med" type="none"/>
              <a:tailEnd len="med" w="med" type="none"/>
            </a:ln>
          </a:insideH>
          <a:insideV>
            <a:ln cap="flat" w="9525">
              <a:solidFill>
                <a:srgbClr val="000000"/>
              </a:solidFill>
              <a:prstDash val="solid"/>
              <a:round/>
              <a:headEnd len="med" w="med" type="none"/>
              <a:tailEnd len="med" w="med" type="none"/>
            </a:ln>
          </a:insideV>
        </a:tcBdr>
      </a:tcStyle>
    </a:wholeTbl>
  </a:tblStyle>
  <a:tblStyle styleId="{FEBF4951-9334-4DDD-BA93-FBFA9B1D6CE5}" styleName="Table_4">
    <a:wholeTbl>
      <a:tcStyle>
        <a:tcBdr>
          <a:left>
            <a:ln cap="flat" w="9525">
              <a:solidFill>
                <a:srgbClr val="000000"/>
              </a:solidFill>
              <a:prstDash val="solid"/>
              <a:round/>
              <a:headEnd len="med" w="med" type="none"/>
              <a:tailEnd len="med" w="med" type="none"/>
            </a:ln>
          </a:left>
          <a:right>
            <a:ln cap="flat" w="9525">
              <a:solidFill>
                <a:srgbClr val="000000"/>
              </a:solidFill>
              <a:prstDash val="solid"/>
              <a:round/>
              <a:headEnd len="med" w="med" type="none"/>
              <a:tailEnd len="med" w="med" type="none"/>
            </a:ln>
          </a:right>
          <a:top>
            <a:ln cap="flat" w="9525">
              <a:solidFill>
                <a:srgbClr val="000000"/>
              </a:solidFill>
              <a:prstDash val="solid"/>
              <a:round/>
              <a:headEnd len="med" w="med" type="none"/>
              <a:tailEnd len="med" w="med" type="none"/>
            </a:ln>
          </a:top>
          <a:bottom>
            <a:ln cap="flat" w="9525">
              <a:solidFill>
                <a:srgbClr val="000000"/>
              </a:solidFill>
              <a:prstDash val="solid"/>
              <a:round/>
              <a:headEnd len="med" w="med" type="none"/>
              <a:tailEnd len="med" w="med" type="none"/>
            </a:ln>
          </a:bottom>
          <a:insideH>
            <a:ln cap="flat" w="9525">
              <a:solidFill>
                <a:srgbClr val="000000"/>
              </a:solidFill>
              <a:prstDash val="solid"/>
              <a:round/>
              <a:headEnd len="med" w="med" type="none"/>
              <a:tailEnd len="med" w="med" type="none"/>
            </a:ln>
          </a:insideH>
          <a:insideV>
            <a:ln cap="flat" w="9525">
              <a:solidFill>
                <a:srgbClr val="000000"/>
              </a:solidFill>
              <a:prstDash val="solid"/>
              <a:round/>
              <a:headEnd len="med" w="med" type="none"/>
              <a:tailEnd len="med" w="med" type="none"/>
            </a:ln>
          </a:insideV>
        </a:tcBdr>
      </a:tcStyle>
    </a:wholeTbl>
  </a:tblStyle>
  <a:tblStyle styleId="{BC051F68-7E43-4CE1-B120-AA3D0C85B68A}" styleName="Table_5">
    <a:wholeTbl>
      <a:tcStyle>
        <a:tcBdr>
          <a:left>
            <a:ln cap="flat" w="9525">
              <a:solidFill>
                <a:srgbClr val="000000"/>
              </a:solidFill>
              <a:prstDash val="solid"/>
              <a:round/>
              <a:headEnd len="med" w="med" type="none"/>
              <a:tailEnd len="med" w="med" type="none"/>
            </a:ln>
          </a:left>
          <a:right>
            <a:ln cap="flat" w="9525">
              <a:solidFill>
                <a:srgbClr val="000000"/>
              </a:solidFill>
              <a:prstDash val="solid"/>
              <a:round/>
              <a:headEnd len="med" w="med" type="none"/>
              <a:tailEnd len="med" w="med" type="none"/>
            </a:ln>
          </a:right>
          <a:top>
            <a:ln cap="flat" w="9525">
              <a:solidFill>
                <a:srgbClr val="000000"/>
              </a:solidFill>
              <a:prstDash val="solid"/>
              <a:round/>
              <a:headEnd len="med" w="med" type="none"/>
              <a:tailEnd len="med" w="med" type="none"/>
            </a:ln>
          </a:top>
          <a:bottom>
            <a:ln cap="flat" w="9525">
              <a:solidFill>
                <a:srgbClr val="000000"/>
              </a:solidFill>
              <a:prstDash val="solid"/>
              <a:round/>
              <a:headEnd len="med" w="med" type="none"/>
              <a:tailEnd len="med" w="med" type="none"/>
            </a:ln>
          </a:bottom>
          <a:insideH>
            <a:ln cap="flat" w="9525">
              <a:solidFill>
                <a:srgbClr val="000000"/>
              </a:solidFill>
              <a:prstDash val="solid"/>
              <a:round/>
              <a:headEnd len="med" w="med" type="none"/>
              <a:tailEnd len="med" w="med" type="none"/>
            </a:ln>
          </a:insideH>
          <a:insideV>
            <a:ln cap="flat" w="9525">
              <a:solidFill>
                <a:srgbClr val="000000"/>
              </a:solidFill>
              <a:prstDash val="solid"/>
              <a:round/>
              <a:headEnd len="med" w="med" type="none"/>
              <a:tailEnd len="med" w="med" type="none"/>
            </a:ln>
          </a:insideV>
        </a:tcBdr>
      </a:tcStyle>
    </a:wholeTbl>
  </a:tblStyle>
  <a:tblStyle styleId="{20BF0791-B018-486F-A345-83DCA0A6F6E8}" styleName="Table_6">
    <a:wholeTbl>
      <a:tcStyle>
        <a:tcBdr>
          <a:left>
            <a:ln cap="flat" w="9525">
              <a:solidFill>
                <a:srgbClr val="000000"/>
              </a:solidFill>
              <a:prstDash val="solid"/>
              <a:round/>
              <a:headEnd len="med" w="med" type="none"/>
              <a:tailEnd len="med" w="med" type="none"/>
            </a:ln>
          </a:left>
          <a:right>
            <a:ln cap="flat" w="9525">
              <a:solidFill>
                <a:srgbClr val="000000"/>
              </a:solidFill>
              <a:prstDash val="solid"/>
              <a:round/>
              <a:headEnd len="med" w="med" type="none"/>
              <a:tailEnd len="med" w="med" type="none"/>
            </a:ln>
          </a:right>
          <a:top>
            <a:ln cap="flat" w="9525">
              <a:solidFill>
                <a:srgbClr val="000000"/>
              </a:solidFill>
              <a:prstDash val="solid"/>
              <a:round/>
              <a:headEnd len="med" w="med" type="none"/>
              <a:tailEnd len="med" w="med" type="none"/>
            </a:ln>
          </a:top>
          <a:bottom>
            <a:ln cap="flat" w="9525">
              <a:solidFill>
                <a:srgbClr val="000000"/>
              </a:solidFill>
              <a:prstDash val="solid"/>
              <a:round/>
              <a:headEnd len="med" w="med" type="none"/>
              <a:tailEnd len="med" w="med" type="none"/>
            </a:ln>
          </a:bottom>
          <a:insideH>
            <a:ln cap="flat" w="9525">
              <a:solidFill>
                <a:srgbClr val="000000"/>
              </a:solidFill>
              <a:prstDash val="solid"/>
              <a:round/>
              <a:headEnd len="med" w="med" type="none"/>
              <a:tailEnd len="med" w="med" type="none"/>
            </a:ln>
          </a:insideH>
          <a:insideV>
            <a:ln cap="flat" w="9525">
              <a:solidFill>
                <a:srgbClr val="000000"/>
              </a:solidFill>
              <a:prstDash val="solid"/>
              <a:round/>
              <a:headEnd len="med" w="med" type="none"/>
              <a:tailEnd len="med" w="med" type="none"/>
            </a:ln>
          </a:insideV>
        </a:tcBdr>
      </a:tcStyle>
    </a:wholeTbl>
  </a:tblStyle>
  <a:tblStyle styleId="{4944F600-31CE-4ABF-A911-A8C12A705675}" styleName="Table_7">
    <a:wholeTbl>
      <a:tcStyle>
        <a:tcBdr>
          <a:left>
            <a:ln cap="flat" w="9525">
              <a:solidFill>
                <a:srgbClr val="000000"/>
              </a:solidFill>
              <a:prstDash val="solid"/>
              <a:round/>
              <a:headEnd len="med" w="med" type="none"/>
              <a:tailEnd len="med" w="med" type="none"/>
            </a:ln>
          </a:left>
          <a:right>
            <a:ln cap="flat" w="9525">
              <a:solidFill>
                <a:srgbClr val="000000"/>
              </a:solidFill>
              <a:prstDash val="solid"/>
              <a:round/>
              <a:headEnd len="med" w="med" type="none"/>
              <a:tailEnd len="med" w="med" type="none"/>
            </a:ln>
          </a:right>
          <a:top>
            <a:ln cap="flat" w="9525">
              <a:solidFill>
                <a:srgbClr val="000000"/>
              </a:solidFill>
              <a:prstDash val="solid"/>
              <a:round/>
              <a:headEnd len="med" w="med" type="none"/>
              <a:tailEnd len="med" w="med" type="none"/>
            </a:ln>
          </a:top>
          <a:bottom>
            <a:ln cap="flat" w="9525">
              <a:solidFill>
                <a:srgbClr val="000000"/>
              </a:solidFill>
              <a:prstDash val="solid"/>
              <a:round/>
              <a:headEnd len="med" w="med" type="none"/>
              <a:tailEnd len="med" w="med" type="none"/>
            </a:ln>
          </a:bottom>
          <a:insideH>
            <a:ln cap="flat" w="9525">
              <a:solidFill>
                <a:srgbClr val="000000"/>
              </a:solidFill>
              <a:prstDash val="solid"/>
              <a:round/>
              <a:headEnd len="med" w="med" type="none"/>
              <a:tailEnd len="med" w="med" type="none"/>
            </a:ln>
          </a:insideH>
          <a:insideV>
            <a:ln cap="flat" w="9525">
              <a:solidFill>
                <a:srgbClr val="000000"/>
              </a:solidFill>
              <a:prstDash val="solid"/>
              <a:round/>
              <a:headEnd len="med" w="med" type="none"/>
              <a:tailEnd len="med" w="med" type="none"/>
            </a:ln>
          </a:insideV>
        </a:tcBdr>
      </a:tcStyle>
    </a:wholeTbl>
  </a:tblStyle>
  <a:tblStyle styleId="{0075FACF-7438-470A-BFA5-E6B4DC311407}" styleName="Table_8">
    <a:wholeTbl>
      <a:tcStyle>
        <a:tcBdr>
          <a:left>
            <a:ln cap="flat" w="9525">
              <a:solidFill>
                <a:srgbClr val="000000"/>
              </a:solidFill>
              <a:prstDash val="solid"/>
              <a:round/>
              <a:headEnd len="med" w="med" type="none"/>
              <a:tailEnd len="med" w="med" type="none"/>
            </a:ln>
          </a:left>
          <a:right>
            <a:ln cap="flat" w="9525">
              <a:solidFill>
                <a:srgbClr val="000000"/>
              </a:solidFill>
              <a:prstDash val="solid"/>
              <a:round/>
              <a:headEnd len="med" w="med" type="none"/>
              <a:tailEnd len="med" w="med" type="none"/>
            </a:ln>
          </a:right>
          <a:top>
            <a:ln cap="flat" w="9525">
              <a:solidFill>
                <a:srgbClr val="000000"/>
              </a:solidFill>
              <a:prstDash val="solid"/>
              <a:round/>
              <a:headEnd len="med" w="med" type="none"/>
              <a:tailEnd len="med" w="med" type="none"/>
            </a:ln>
          </a:top>
          <a:bottom>
            <a:ln cap="flat" w="9525">
              <a:solidFill>
                <a:srgbClr val="000000"/>
              </a:solidFill>
              <a:prstDash val="solid"/>
              <a:round/>
              <a:headEnd len="med" w="med" type="none"/>
              <a:tailEnd len="med" w="med" type="none"/>
            </a:ln>
          </a:bottom>
          <a:insideH>
            <a:ln cap="flat" w="9525">
              <a:solidFill>
                <a:srgbClr val="000000"/>
              </a:solidFill>
              <a:prstDash val="solid"/>
              <a:round/>
              <a:headEnd len="med" w="med" type="none"/>
              <a:tailEnd len="med" w="med" type="none"/>
            </a:ln>
          </a:insideH>
          <a:insideV>
            <a:ln cap="flat" w="9525">
              <a:solidFill>
                <a:srgbClr val="000000"/>
              </a:solidFill>
              <a:prstDash val="solid"/>
              <a:round/>
              <a:headEnd len="med" w="med" type="none"/>
              <a:tailEnd len="med" w="med" type="none"/>
            </a:ln>
          </a:insideV>
        </a:tcBdr>
      </a:tcStyle>
    </a:wholeTbl>
  </a:tblStyle>
  <a:tblStyle styleId="{14D9E687-552C-4C2C-8342-4319A0900E6C}" styleName="Table_9">
    <a:wholeTbl>
      <a:tcStyle>
        <a:tcBdr>
          <a:left>
            <a:ln cap="flat" w="9525">
              <a:solidFill>
                <a:srgbClr val="000000"/>
              </a:solidFill>
              <a:prstDash val="solid"/>
              <a:round/>
              <a:headEnd len="med" w="med" type="none"/>
              <a:tailEnd len="med" w="med" type="none"/>
            </a:ln>
          </a:left>
          <a:right>
            <a:ln cap="flat" w="9525">
              <a:solidFill>
                <a:srgbClr val="000000"/>
              </a:solidFill>
              <a:prstDash val="solid"/>
              <a:round/>
              <a:headEnd len="med" w="med" type="none"/>
              <a:tailEnd len="med" w="med" type="none"/>
            </a:ln>
          </a:right>
          <a:top>
            <a:ln cap="flat" w="9525">
              <a:solidFill>
                <a:srgbClr val="000000"/>
              </a:solidFill>
              <a:prstDash val="solid"/>
              <a:round/>
              <a:headEnd len="med" w="med" type="none"/>
              <a:tailEnd len="med" w="med" type="none"/>
            </a:ln>
          </a:top>
          <a:bottom>
            <a:ln cap="flat" w="9525">
              <a:solidFill>
                <a:srgbClr val="000000"/>
              </a:solidFill>
              <a:prstDash val="solid"/>
              <a:round/>
              <a:headEnd len="med" w="med" type="none"/>
              <a:tailEnd len="med" w="med" type="none"/>
            </a:ln>
          </a:bottom>
          <a:insideH>
            <a:ln cap="flat" w="9525">
              <a:solidFill>
                <a:srgbClr val="000000"/>
              </a:solidFill>
              <a:prstDash val="solid"/>
              <a:round/>
              <a:headEnd len="med" w="med" type="none"/>
              <a:tailEnd len="med" w="med" type="none"/>
            </a:ln>
          </a:insideH>
          <a:insideV>
            <a:ln cap="flat" w="9525">
              <a:solidFill>
                <a:srgbClr val="000000"/>
              </a:solidFill>
              <a:prstDash val="solid"/>
              <a:round/>
              <a:headEnd len="med" w="med" type="none"/>
              <a:tailEnd len="med" w="med" type="none"/>
            </a:ln>
          </a:insideV>
        </a:tcBdr>
      </a:tcStyle>
    </a:wholeTbl>
  </a:tblStyle>
  <a:tblStyle styleId="{A8893C01-E3D5-471F-87CC-61504C8BC82C}" styleName="Table_10">
    <a:wholeTbl>
      <a:tcStyle>
        <a:tcBdr>
          <a:left>
            <a:ln cap="flat" w="9525">
              <a:solidFill>
                <a:srgbClr val="000000"/>
              </a:solidFill>
              <a:prstDash val="solid"/>
              <a:round/>
              <a:headEnd len="med" w="med" type="none"/>
              <a:tailEnd len="med" w="med" type="none"/>
            </a:ln>
          </a:left>
          <a:right>
            <a:ln cap="flat" w="9525">
              <a:solidFill>
                <a:srgbClr val="000000"/>
              </a:solidFill>
              <a:prstDash val="solid"/>
              <a:round/>
              <a:headEnd len="med" w="med" type="none"/>
              <a:tailEnd len="med" w="med" type="none"/>
            </a:ln>
          </a:right>
          <a:top>
            <a:ln cap="flat" w="9525">
              <a:solidFill>
                <a:srgbClr val="000000"/>
              </a:solidFill>
              <a:prstDash val="solid"/>
              <a:round/>
              <a:headEnd len="med" w="med" type="none"/>
              <a:tailEnd len="med" w="med" type="none"/>
            </a:ln>
          </a:top>
          <a:bottom>
            <a:ln cap="flat" w="9525">
              <a:solidFill>
                <a:srgbClr val="000000"/>
              </a:solidFill>
              <a:prstDash val="solid"/>
              <a:round/>
              <a:headEnd len="med" w="med" type="none"/>
              <a:tailEnd len="med" w="med" type="none"/>
            </a:ln>
          </a:bottom>
          <a:insideH>
            <a:ln cap="flat" w="9525">
              <a:solidFill>
                <a:srgbClr val="000000"/>
              </a:solidFill>
              <a:prstDash val="solid"/>
              <a:round/>
              <a:headEnd len="med" w="med" type="none"/>
              <a:tailEnd len="med" w="med" type="none"/>
            </a:ln>
          </a:insideH>
          <a:insideV>
            <a:ln cap="flat" w="9525">
              <a:solidFill>
                <a:srgbClr val="000000"/>
              </a:solidFill>
              <a:prstDash val="solid"/>
              <a:round/>
              <a:headEnd len="med" w="med" type="none"/>
              <a:tailEnd len="med" w="med" type="none"/>
            </a:ln>
          </a:insideV>
        </a:tcBdr>
      </a:tcStyle>
    </a:wholeTbl>
  </a:tblStyle>
  <a:tblStyle styleId="{0247D045-C50E-44AF-85A9-649BBF9307A6}" styleName="Table_11">
    <a:wholeTbl>
      <a:tcStyle>
        <a:tcBdr>
          <a:left>
            <a:ln cap="flat" w="9525">
              <a:solidFill>
                <a:srgbClr val="000000"/>
              </a:solidFill>
              <a:prstDash val="solid"/>
              <a:round/>
              <a:headEnd len="med" w="med" type="none"/>
              <a:tailEnd len="med" w="med" type="none"/>
            </a:ln>
          </a:left>
          <a:right>
            <a:ln cap="flat" w="9525">
              <a:solidFill>
                <a:srgbClr val="000000"/>
              </a:solidFill>
              <a:prstDash val="solid"/>
              <a:round/>
              <a:headEnd len="med" w="med" type="none"/>
              <a:tailEnd len="med" w="med" type="none"/>
            </a:ln>
          </a:right>
          <a:top>
            <a:ln cap="flat" w="9525">
              <a:solidFill>
                <a:srgbClr val="000000"/>
              </a:solidFill>
              <a:prstDash val="solid"/>
              <a:round/>
              <a:headEnd len="med" w="med" type="none"/>
              <a:tailEnd len="med" w="med" type="none"/>
            </a:ln>
          </a:top>
          <a:bottom>
            <a:ln cap="flat" w="9525">
              <a:solidFill>
                <a:srgbClr val="000000"/>
              </a:solidFill>
              <a:prstDash val="solid"/>
              <a:round/>
              <a:headEnd len="med" w="med" type="none"/>
              <a:tailEnd len="med" w="med" type="none"/>
            </a:ln>
          </a:bottom>
          <a:insideH>
            <a:ln cap="flat" w="9525">
              <a:solidFill>
                <a:srgbClr val="000000"/>
              </a:solidFill>
              <a:prstDash val="solid"/>
              <a:round/>
              <a:headEnd len="med" w="med" type="none"/>
              <a:tailEnd len="med" w="med" type="none"/>
            </a:ln>
          </a:insideH>
          <a:insideV>
            <a:ln cap="flat" w="9525">
              <a:solidFill>
                <a:srgbClr val="000000"/>
              </a:solidFill>
              <a:prstDash val="solid"/>
              <a:round/>
              <a:headEnd len="med" w="med" type="none"/>
              <a:tailEnd len="med" w="med" type="none"/>
            </a:ln>
          </a:insideV>
        </a:tcBdr>
      </a:tcStyle>
    </a:wholeTbl>
  </a:tblStyle>
  <a:tblStyle styleId="{7E869735-ECB8-4FE9-8742-EEF5D7C278B1}" styleName="Table_12">
    <a:wholeTbl>
      <a:tcStyle>
        <a:tcBdr>
          <a:left>
            <a:ln cap="flat" w="9525">
              <a:solidFill>
                <a:srgbClr val="000000"/>
              </a:solidFill>
              <a:prstDash val="solid"/>
              <a:round/>
              <a:headEnd len="med" w="med" type="none"/>
              <a:tailEnd len="med" w="med" type="none"/>
            </a:ln>
          </a:left>
          <a:right>
            <a:ln cap="flat" w="9525">
              <a:solidFill>
                <a:srgbClr val="000000"/>
              </a:solidFill>
              <a:prstDash val="solid"/>
              <a:round/>
              <a:headEnd len="med" w="med" type="none"/>
              <a:tailEnd len="med" w="med" type="none"/>
            </a:ln>
          </a:right>
          <a:top>
            <a:ln cap="flat" w="9525">
              <a:solidFill>
                <a:srgbClr val="000000"/>
              </a:solidFill>
              <a:prstDash val="solid"/>
              <a:round/>
              <a:headEnd len="med" w="med" type="none"/>
              <a:tailEnd len="med" w="med" type="none"/>
            </a:ln>
          </a:top>
          <a:bottom>
            <a:ln cap="flat" w="9525">
              <a:solidFill>
                <a:srgbClr val="000000"/>
              </a:solidFill>
              <a:prstDash val="solid"/>
              <a:round/>
              <a:headEnd len="med" w="med" type="none"/>
              <a:tailEnd len="med" w="med" type="none"/>
            </a:ln>
          </a:bottom>
          <a:insideH>
            <a:ln cap="flat" w="9525">
              <a:solidFill>
                <a:srgbClr val="000000"/>
              </a:solidFill>
              <a:prstDash val="solid"/>
              <a:round/>
              <a:headEnd len="med" w="med" type="none"/>
              <a:tailEnd len="med" w="med" type="none"/>
            </a:ln>
          </a:insideH>
          <a:insideV>
            <a:ln cap="flat" w="9525">
              <a:solidFill>
                <a:srgbClr val="000000"/>
              </a:solidFill>
              <a:prstDash val="solid"/>
              <a:round/>
              <a:headEnd len="med" w="med" type="none"/>
              <a:tailEnd len="med" w="med" type="none"/>
            </a:ln>
          </a:insideV>
        </a:tcBdr>
      </a:tcStyle>
    </a:wholeTbl>
  </a:tblStyle>
  <a:tblStyle styleId="{BA428C0A-7542-4D5D-8755-CBF026D8B5CA}" styleName="Table_13">
    <a:wholeTbl>
      <a:tcStyle>
        <a:tcBdr>
          <a:left>
            <a:ln cap="flat" w="9525">
              <a:solidFill>
                <a:srgbClr val="000000"/>
              </a:solidFill>
              <a:prstDash val="solid"/>
              <a:round/>
              <a:headEnd len="med" w="med" type="none"/>
              <a:tailEnd len="med" w="med" type="none"/>
            </a:ln>
          </a:left>
          <a:right>
            <a:ln cap="flat" w="9525">
              <a:solidFill>
                <a:srgbClr val="000000"/>
              </a:solidFill>
              <a:prstDash val="solid"/>
              <a:round/>
              <a:headEnd len="med" w="med" type="none"/>
              <a:tailEnd len="med" w="med" type="none"/>
            </a:ln>
          </a:right>
          <a:top>
            <a:ln cap="flat" w="9525">
              <a:solidFill>
                <a:srgbClr val="000000"/>
              </a:solidFill>
              <a:prstDash val="solid"/>
              <a:round/>
              <a:headEnd len="med" w="med" type="none"/>
              <a:tailEnd len="med" w="med" type="none"/>
            </a:ln>
          </a:top>
          <a:bottom>
            <a:ln cap="flat" w="9525">
              <a:solidFill>
                <a:srgbClr val="000000"/>
              </a:solidFill>
              <a:prstDash val="solid"/>
              <a:round/>
              <a:headEnd len="med" w="med" type="none"/>
              <a:tailEnd len="med" w="med" type="none"/>
            </a:ln>
          </a:bottom>
          <a:insideH>
            <a:ln cap="flat" w="9525">
              <a:solidFill>
                <a:srgbClr val="000000"/>
              </a:solidFill>
              <a:prstDash val="solid"/>
              <a:round/>
              <a:headEnd len="med" w="med" type="none"/>
              <a:tailEnd len="med" w="med" type="none"/>
            </a:ln>
          </a:insideH>
          <a:insideV>
            <a:ln cap="flat" w="9525">
              <a:solidFill>
                <a:srgbClr val="000000"/>
              </a:solidFill>
              <a:prstDash val="solid"/>
              <a:round/>
              <a:headEnd len="med" w="med" type="none"/>
              <a:tailEnd len="med" w="med" type="none"/>
            </a:ln>
          </a:insideV>
        </a:tcBdr>
      </a:tcStyle>
    </a:wholeTbl>
  </a:tblStyle>
  <a:tblStyle styleId="{0C39D6FA-DE19-4157-BAF9-636987ABA2E5}" styleName="Table_14">
    <a:wholeTbl>
      <a:tcStyle>
        <a:tcBdr>
          <a:left>
            <a:ln cap="flat" w="9525">
              <a:solidFill>
                <a:srgbClr val="000000"/>
              </a:solidFill>
              <a:prstDash val="solid"/>
              <a:round/>
              <a:headEnd len="med" w="med" type="none"/>
              <a:tailEnd len="med" w="med" type="none"/>
            </a:ln>
          </a:left>
          <a:right>
            <a:ln cap="flat" w="9525">
              <a:solidFill>
                <a:srgbClr val="000000"/>
              </a:solidFill>
              <a:prstDash val="solid"/>
              <a:round/>
              <a:headEnd len="med" w="med" type="none"/>
              <a:tailEnd len="med" w="med" type="none"/>
            </a:ln>
          </a:right>
          <a:top>
            <a:ln cap="flat" w="9525">
              <a:solidFill>
                <a:srgbClr val="000000"/>
              </a:solidFill>
              <a:prstDash val="solid"/>
              <a:round/>
              <a:headEnd len="med" w="med" type="none"/>
              <a:tailEnd len="med" w="med" type="none"/>
            </a:ln>
          </a:top>
          <a:bottom>
            <a:ln cap="flat" w="9525">
              <a:solidFill>
                <a:srgbClr val="000000"/>
              </a:solidFill>
              <a:prstDash val="solid"/>
              <a:round/>
              <a:headEnd len="med" w="med" type="none"/>
              <a:tailEnd len="med" w="med" type="none"/>
            </a:ln>
          </a:bottom>
          <a:insideH>
            <a:ln cap="flat" w="9525">
              <a:solidFill>
                <a:srgbClr val="000000"/>
              </a:solidFill>
              <a:prstDash val="solid"/>
              <a:round/>
              <a:headEnd len="med" w="med" type="none"/>
              <a:tailEnd len="med" w="med" type="none"/>
            </a:ln>
          </a:insideH>
          <a:insideV>
            <a:ln cap="flat" w="9525">
              <a:solidFill>
                <a:srgbClr val="000000"/>
              </a:solidFill>
              <a:prstDash val="solid"/>
              <a:round/>
              <a:headEnd len="med" w="med" type="none"/>
              <a:tailEnd len="med" w="med" type="none"/>
            </a:ln>
          </a:insideV>
        </a:tcBdr>
      </a:tcStyle>
    </a:wholeTbl>
  </a:tblStyle>
</a:tblStyleLst>
</file>

<file path=ppt/_rels/presentation.xml.rels><?xml version="1.0" encoding="UTF-8" standalone="yes"?><Relationships xmlns="http://schemas.openxmlformats.org/package/2006/relationships"><Relationship Id="rId19" Type="http://schemas.openxmlformats.org/officeDocument/2006/relationships/slide" Target="slides/slide14.xml"/><Relationship Id="rId18" Type="http://schemas.openxmlformats.org/officeDocument/2006/relationships/slide" Target="slides/slide13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30" Type="http://schemas.openxmlformats.org/officeDocument/2006/relationships/slide" Target="slides/slide25.xml"/><Relationship Id="rId12" Type="http://schemas.openxmlformats.org/officeDocument/2006/relationships/slide" Target="slides/slide7.xml"/><Relationship Id="rId31" Type="http://schemas.openxmlformats.org/officeDocument/2006/relationships/slide" Target="slides/slide26.xml"/><Relationship Id="rId13" Type="http://schemas.openxmlformats.org/officeDocument/2006/relationships/slide" Target="slides/slide8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32" Type="http://schemas.openxmlformats.org/officeDocument/2006/relationships/slide" Target="slides/slide27.xml"/><Relationship Id="rId33" Type="http://schemas.openxmlformats.org/officeDocument/2006/relationships/slide" Target="slides/slide28.xml"/><Relationship Id="rId29" Type="http://schemas.openxmlformats.org/officeDocument/2006/relationships/slide" Target="slides/slide24.xml"/><Relationship Id="rId26" Type="http://schemas.openxmlformats.org/officeDocument/2006/relationships/slide" Target="slides/slide21.xml"/><Relationship Id="rId25" Type="http://schemas.openxmlformats.org/officeDocument/2006/relationships/slide" Target="slides/slide20.xml"/><Relationship Id="rId28" Type="http://schemas.openxmlformats.org/officeDocument/2006/relationships/slide" Target="slides/slide23.xml"/><Relationship Id="rId27" Type="http://schemas.openxmlformats.org/officeDocument/2006/relationships/slide" Target="slides/slide22.xml"/><Relationship Id="rId2" Type="http://schemas.openxmlformats.org/officeDocument/2006/relationships/presProps" Target="presProps.xml"/><Relationship Id="rId21" Type="http://schemas.openxmlformats.org/officeDocument/2006/relationships/slide" Target="slides/slide16.xml"/><Relationship Id="rId1" Type="http://schemas.openxmlformats.org/officeDocument/2006/relationships/theme" Target="theme/theme1.xml"/><Relationship Id="rId22" Type="http://schemas.openxmlformats.org/officeDocument/2006/relationships/slide" Target="slides/slide17.xml"/><Relationship Id="rId4" Type="http://schemas.openxmlformats.org/officeDocument/2006/relationships/slideMaster" Target="slideMasters/slideMaster1.xml"/><Relationship Id="rId23" Type="http://schemas.openxmlformats.org/officeDocument/2006/relationships/slide" Target="slides/slide18.xml"/><Relationship Id="rId3" Type="http://schemas.openxmlformats.org/officeDocument/2006/relationships/tableStyles" Target="tableStyles.xml"/><Relationship Id="rId24" Type="http://schemas.openxmlformats.org/officeDocument/2006/relationships/slide" Target="slides/slide19.xml"/><Relationship Id="rId20" Type="http://schemas.openxmlformats.org/officeDocument/2006/relationships/slide" Target="slides/slide15.xml"/><Relationship Id="rId9" Type="http://schemas.openxmlformats.org/officeDocument/2006/relationships/slide" Target="slides/slide4.xml"/><Relationship Id="rId6" Type="http://schemas.openxmlformats.org/officeDocument/2006/relationships/slide" Target="slides/slide1.xml"/><Relationship Id="rId5" Type="http://schemas.openxmlformats.org/officeDocument/2006/relationships/notesMaster" Target="notesMasters/notesMaster1.xml"/><Relationship Id="rId8" Type="http://schemas.openxmlformats.org/officeDocument/2006/relationships/slide" Target="slides/slide3.xml"/><Relationship Id="rId7" Type="http://schemas.openxmlformats.org/officeDocument/2006/relationships/slide" Target="slides/slide2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" name="Shape 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/>
          <p:nvPr>
            <p:ph idx="2" type="sldImg"/>
          </p:nvPr>
        </p:nvSpPr>
        <p:spPr>
          <a:xfrm>
            <a:off x="381187" y="685800"/>
            <a:ext cx="6096299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w="9525">
            <a:solidFill>
              <a:srgbClr val="000000"/>
            </a:solidFill>
            <a:prstDash val="solid"/>
            <a:round/>
            <a:headEnd len="med" w="med" type="none"/>
            <a:tailEnd len="med" w="med" type="none"/>
          </a:ln>
        </p:spPr>
      </p:sp>
      <p:sp>
        <p:nvSpPr>
          <p:cNvPr id="3" name="Shape 3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/>
          <a:lstStyle>
            <a:lvl1pPr>
              <a:spcBef>
                <a:spcPts val="0"/>
              </a:spcBef>
              <a:defRPr sz="1100"/>
            </a:lvl1pPr>
            <a:lvl2pPr>
              <a:spcBef>
                <a:spcPts val="0"/>
              </a:spcBef>
              <a:defRPr sz="1100"/>
            </a:lvl2pPr>
            <a:lvl3pPr>
              <a:spcBef>
                <a:spcPts val="0"/>
              </a:spcBef>
              <a:defRPr sz="1100"/>
            </a:lvl3pPr>
            <a:lvl4pPr>
              <a:spcBef>
                <a:spcPts val="0"/>
              </a:spcBef>
              <a:defRPr sz="1100"/>
            </a:lvl4pPr>
            <a:lvl5pPr>
              <a:spcBef>
                <a:spcPts val="0"/>
              </a:spcBef>
              <a:defRPr sz="1100"/>
            </a:lvl5pPr>
            <a:lvl6pPr>
              <a:spcBef>
                <a:spcPts val="0"/>
              </a:spcBef>
              <a:defRPr sz="1100"/>
            </a:lvl6pPr>
            <a:lvl7pPr>
              <a:spcBef>
                <a:spcPts val="0"/>
              </a:spcBef>
              <a:defRPr sz="1100"/>
            </a:lvl7pPr>
            <a:lvl8pPr>
              <a:spcBef>
                <a:spcPts val="0"/>
              </a:spcBef>
              <a:defRPr sz="1100"/>
            </a:lvl8pPr>
            <a:lvl9pPr>
              <a:spcBef>
                <a:spcPts val="0"/>
              </a:spcBef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Shape 41"/>
          <p:cNvSpPr/>
          <p:nvPr>
            <p:ph idx="2" type="sldImg"/>
          </p:nvPr>
        </p:nvSpPr>
        <p:spPr>
          <a:xfrm>
            <a:off x="381187" y="685800"/>
            <a:ext cx="6096299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w="9525">
            <a:solidFill>
              <a:srgbClr val="000000"/>
            </a:solidFill>
            <a:prstDash val="solid"/>
            <a:round/>
            <a:headEnd len="med" w="med" type="none"/>
            <a:tailEnd len="med" w="med" type="none"/>
          </a:ln>
        </p:spPr>
      </p:sp>
      <p:sp>
        <p:nvSpPr>
          <p:cNvPr id="42" name="Shape 42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46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Shape 47"/>
          <p:cNvSpPr/>
          <p:nvPr>
            <p:ph idx="2" type="sldImg"/>
          </p:nvPr>
        </p:nvSpPr>
        <p:spPr>
          <a:xfrm>
            <a:off x="381187" y="685800"/>
            <a:ext cx="6096299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w="9525">
            <a:solidFill>
              <a:srgbClr val="000000"/>
            </a:solidFill>
            <a:prstDash val="solid"/>
            <a:round/>
            <a:headEnd len="med" w="med" type="none"/>
            <a:tailEnd len="med" w="med" type="none"/>
          </a:ln>
        </p:spPr>
      </p:sp>
      <p:sp>
        <p:nvSpPr>
          <p:cNvPr id="48" name="Shape 48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52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Shape 53"/>
          <p:cNvSpPr/>
          <p:nvPr>
            <p:ph idx="2" type="sldImg"/>
          </p:nvPr>
        </p:nvSpPr>
        <p:spPr>
          <a:xfrm>
            <a:off x="381187" y="685800"/>
            <a:ext cx="6096299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w="9525">
            <a:solidFill>
              <a:srgbClr val="000000"/>
            </a:solidFill>
            <a:prstDash val="solid"/>
            <a:round/>
            <a:headEnd len="med" w="med" type="none"/>
            <a:tailEnd len="med" w="med" type="none"/>
          </a:ln>
        </p:spPr>
      </p:sp>
      <p:sp>
        <p:nvSpPr>
          <p:cNvPr id="54" name="Shape 54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Shape 59"/>
          <p:cNvSpPr/>
          <p:nvPr>
            <p:ph idx="2" type="sldImg"/>
          </p:nvPr>
        </p:nvSpPr>
        <p:spPr>
          <a:xfrm>
            <a:off x="381187" y="685800"/>
            <a:ext cx="6096299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w="9525">
            <a:solidFill>
              <a:srgbClr val="000000"/>
            </a:solidFill>
            <a:prstDash val="solid"/>
            <a:round/>
            <a:headEnd len="med" w="med" type="none"/>
            <a:tailEnd len="med" w="med" type="none"/>
          </a:ln>
        </p:spPr>
      </p:sp>
      <p:sp>
        <p:nvSpPr>
          <p:cNvPr id="60" name="Shape 60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64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Shape 65"/>
          <p:cNvSpPr/>
          <p:nvPr>
            <p:ph idx="2" type="sldImg"/>
          </p:nvPr>
        </p:nvSpPr>
        <p:spPr>
          <a:xfrm>
            <a:off x="381187" y="685800"/>
            <a:ext cx="6096299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w="9525">
            <a:solidFill>
              <a:srgbClr val="000000"/>
            </a:solidFill>
            <a:prstDash val="solid"/>
            <a:round/>
            <a:headEnd len="med" w="med" type="none"/>
            <a:tailEnd len="med" w="med" type="none"/>
          </a:ln>
        </p:spPr>
      </p:sp>
      <p:sp>
        <p:nvSpPr>
          <p:cNvPr id="66" name="Shape 66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70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Shape 71"/>
          <p:cNvSpPr/>
          <p:nvPr>
            <p:ph idx="2" type="sldImg"/>
          </p:nvPr>
        </p:nvSpPr>
        <p:spPr>
          <a:xfrm>
            <a:off x="381187" y="685800"/>
            <a:ext cx="6096299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w="9525">
            <a:solidFill>
              <a:srgbClr val="000000"/>
            </a:solidFill>
            <a:prstDash val="solid"/>
            <a:round/>
            <a:headEnd len="med" w="med" type="none"/>
            <a:tailEnd len="med" w="med" type="none"/>
          </a:ln>
        </p:spPr>
      </p:sp>
      <p:sp>
        <p:nvSpPr>
          <p:cNvPr id="72" name="Shape 72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76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Shape 77"/>
          <p:cNvSpPr/>
          <p:nvPr>
            <p:ph idx="2" type="sldImg"/>
          </p:nvPr>
        </p:nvSpPr>
        <p:spPr>
          <a:xfrm>
            <a:off x="381187" y="685800"/>
            <a:ext cx="6096299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w="9525">
            <a:solidFill>
              <a:srgbClr val="000000"/>
            </a:solidFill>
            <a:prstDash val="solid"/>
            <a:round/>
            <a:headEnd len="med" w="med" type="none"/>
            <a:tailEnd len="med" w="med" type="none"/>
          </a:ln>
        </p:spPr>
      </p:sp>
      <p:sp>
        <p:nvSpPr>
          <p:cNvPr id="78" name="Shape 78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Shape 84"/>
          <p:cNvSpPr/>
          <p:nvPr>
            <p:ph idx="2" type="sldImg"/>
          </p:nvPr>
        </p:nvSpPr>
        <p:spPr>
          <a:xfrm>
            <a:off x="381187" y="685800"/>
            <a:ext cx="6096299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w="9525">
            <a:solidFill>
              <a:srgbClr val="000000"/>
            </a:solidFill>
            <a:prstDash val="solid"/>
            <a:round/>
            <a:headEnd len="med" w="med" type="none"/>
            <a:tailEnd len="med" w="med" type="none"/>
          </a:ln>
        </p:spPr>
      </p:sp>
      <p:sp>
        <p:nvSpPr>
          <p:cNvPr id="85" name="Shape 85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89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Shape 90"/>
          <p:cNvSpPr/>
          <p:nvPr>
            <p:ph idx="2" type="sldImg"/>
          </p:nvPr>
        </p:nvSpPr>
        <p:spPr>
          <a:xfrm>
            <a:off x="381187" y="685800"/>
            <a:ext cx="6096299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w="9525">
            <a:solidFill>
              <a:srgbClr val="000000"/>
            </a:solidFill>
            <a:prstDash val="solid"/>
            <a:round/>
            <a:headEnd len="med" w="med" type="none"/>
            <a:tailEnd len="med" w="med" type="none"/>
          </a:ln>
        </p:spPr>
      </p:sp>
      <p:sp>
        <p:nvSpPr>
          <p:cNvPr id="91" name="Shape 91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Shape 96"/>
          <p:cNvSpPr/>
          <p:nvPr>
            <p:ph idx="2" type="sldImg"/>
          </p:nvPr>
        </p:nvSpPr>
        <p:spPr>
          <a:xfrm>
            <a:off x="381187" y="685800"/>
            <a:ext cx="6096299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w="9525">
            <a:solidFill>
              <a:srgbClr val="000000"/>
            </a:solidFill>
            <a:prstDash val="solid"/>
            <a:round/>
            <a:headEnd len="med" w="med" type="none"/>
            <a:tailEnd len="med" w="med" type="none"/>
          </a:ln>
        </p:spPr>
      </p:sp>
      <p:sp>
        <p:nvSpPr>
          <p:cNvPr id="97" name="Shape 97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0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Shape 102"/>
          <p:cNvSpPr/>
          <p:nvPr>
            <p:ph idx="2" type="sldImg"/>
          </p:nvPr>
        </p:nvSpPr>
        <p:spPr>
          <a:xfrm>
            <a:off x="381187" y="685800"/>
            <a:ext cx="6096299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w="9525">
            <a:solidFill>
              <a:srgbClr val="000000"/>
            </a:solidFill>
            <a:prstDash val="solid"/>
            <a:round/>
            <a:headEnd len="med" w="med" type="none"/>
            <a:tailEnd len="med" w="med" type="none"/>
          </a:ln>
        </p:spPr>
      </p:sp>
      <p:sp>
        <p:nvSpPr>
          <p:cNvPr id="103" name="Shape 103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07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Shape 108"/>
          <p:cNvSpPr/>
          <p:nvPr>
            <p:ph idx="2" type="sldImg"/>
          </p:nvPr>
        </p:nvSpPr>
        <p:spPr>
          <a:xfrm>
            <a:off x="381187" y="685800"/>
            <a:ext cx="6096299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w="9525">
            <a:solidFill>
              <a:srgbClr val="000000"/>
            </a:solidFill>
            <a:prstDash val="solid"/>
            <a:round/>
            <a:headEnd len="med" w="med" type="none"/>
            <a:tailEnd len="med" w="med" type="none"/>
          </a:ln>
        </p:spPr>
      </p:sp>
      <p:sp>
        <p:nvSpPr>
          <p:cNvPr id="109" name="Shape 109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13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Shape 114"/>
          <p:cNvSpPr/>
          <p:nvPr>
            <p:ph idx="2" type="sldImg"/>
          </p:nvPr>
        </p:nvSpPr>
        <p:spPr>
          <a:xfrm>
            <a:off x="381187" y="685800"/>
            <a:ext cx="6096299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w="9525">
            <a:solidFill>
              <a:srgbClr val="000000"/>
            </a:solidFill>
            <a:prstDash val="solid"/>
            <a:round/>
            <a:headEnd len="med" w="med" type="none"/>
            <a:tailEnd len="med" w="med" type="none"/>
          </a:ln>
        </p:spPr>
      </p:sp>
      <p:sp>
        <p:nvSpPr>
          <p:cNvPr id="115" name="Shape 115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19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Shape 120"/>
          <p:cNvSpPr/>
          <p:nvPr>
            <p:ph idx="2" type="sldImg"/>
          </p:nvPr>
        </p:nvSpPr>
        <p:spPr>
          <a:xfrm>
            <a:off x="381187" y="685800"/>
            <a:ext cx="6096299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w="9525">
            <a:solidFill>
              <a:srgbClr val="000000"/>
            </a:solidFill>
            <a:prstDash val="solid"/>
            <a:round/>
            <a:headEnd len="med" w="med" type="none"/>
            <a:tailEnd len="med" w="med" type="none"/>
          </a:ln>
        </p:spPr>
      </p:sp>
      <p:sp>
        <p:nvSpPr>
          <p:cNvPr id="121" name="Shape 121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25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Shape 126"/>
          <p:cNvSpPr/>
          <p:nvPr>
            <p:ph idx="2" type="sldImg"/>
          </p:nvPr>
        </p:nvSpPr>
        <p:spPr>
          <a:xfrm>
            <a:off x="381187" y="685800"/>
            <a:ext cx="6096299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w="9525">
            <a:solidFill>
              <a:srgbClr val="000000"/>
            </a:solidFill>
            <a:prstDash val="solid"/>
            <a:round/>
            <a:headEnd len="med" w="med" type="none"/>
            <a:tailEnd len="med" w="med" type="none"/>
          </a:ln>
        </p:spPr>
      </p:sp>
      <p:sp>
        <p:nvSpPr>
          <p:cNvPr id="127" name="Shape 127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3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Shape 132"/>
          <p:cNvSpPr/>
          <p:nvPr>
            <p:ph idx="2" type="sldImg"/>
          </p:nvPr>
        </p:nvSpPr>
        <p:spPr>
          <a:xfrm>
            <a:off x="381187" y="685800"/>
            <a:ext cx="6096299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w="9525">
            <a:solidFill>
              <a:srgbClr val="000000"/>
            </a:solidFill>
            <a:prstDash val="solid"/>
            <a:round/>
            <a:headEnd len="med" w="med" type="none"/>
            <a:tailEnd len="med" w="med" type="none"/>
          </a:ln>
        </p:spPr>
      </p:sp>
      <p:sp>
        <p:nvSpPr>
          <p:cNvPr id="133" name="Shape 133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37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Shape 138"/>
          <p:cNvSpPr/>
          <p:nvPr>
            <p:ph idx="2" type="sldImg"/>
          </p:nvPr>
        </p:nvSpPr>
        <p:spPr>
          <a:xfrm>
            <a:off x="381187" y="685800"/>
            <a:ext cx="6096299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w="9525">
            <a:solidFill>
              <a:srgbClr val="000000"/>
            </a:solidFill>
            <a:prstDash val="solid"/>
            <a:round/>
            <a:headEnd len="med" w="med" type="none"/>
            <a:tailEnd len="med" w="med" type="none"/>
          </a:ln>
        </p:spPr>
      </p:sp>
      <p:sp>
        <p:nvSpPr>
          <p:cNvPr id="139" name="Shape 139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43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Shape 144"/>
          <p:cNvSpPr/>
          <p:nvPr>
            <p:ph idx="2" type="sldImg"/>
          </p:nvPr>
        </p:nvSpPr>
        <p:spPr>
          <a:xfrm>
            <a:off x="381187" y="685800"/>
            <a:ext cx="6096299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w="9525">
            <a:solidFill>
              <a:srgbClr val="000000"/>
            </a:solidFill>
            <a:prstDash val="solid"/>
            <a:round/>
            <a:headEnd len="med" w="med" type="none"/>
            <a:tailEnd len="med" w="med" type="none"/>
          </a:ln>
        </p:spPr>
      </p:sp>
      <p:sp>
        <p:nvSpPr>
          <p:cNvPr id="145" name="Shape 145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49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Shape 150"/>
          <p:cNvSpPr/>
          <p:nvPr>
            <p:ph idx="2" type="sldImg"/>
          </p:nvPr>
        </p:nvSpPr>
        <p:spPr>
          <a:xfrm>
            <a:off x="381187" y="685800"/>
            <a:ext cx="6096299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w="9525">
            <a:solidFill>
              <a:srgbClr val="000000"/>
            </a:solidFill>
            <a:prstDash val="solid"/>
            <a:round/>
            <a:headEnd len="med" w="med" type="none"/>
            <a:tailEnd len="med" w="med" type="none"/>
          </a:ln>
        </p:spPr>
      </p:sp>
      <p:sp>
        <p:nvSpPr>
          <p:cNvPr id="151" name="Shape 151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55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Shape 156"/>
          <p:cNvSpPr/>
          <p:nvPr>
            <p:ph idx="2" type="sldImg"/>
          </p:nvPr>
        </p:nvSpPr>
        <p:spPr>
          <a:xfrm>
            <a:off x="381187" y="685800"/>
            <a:ext cx="6096299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w="9525">
            <a:solidFill>
              <a:srgbClr val="000000"/>
            </a:solidFill>
            <a:prstDash val="solid"/>
            <a:round/>
            <a:headEnd len="med" w="med" type="none"/>
            <a:tailEnd len="med" w="med" type="none"/>
          </a:ln>
        </p:spPr>
      </p:sp>
      <p:sp>
        <p:nvSpPr>
          <p:cNvPr id="157" name="Shape 157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60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Shape 161"/>
          <p:cNvSpPr/>
          <p:nvPr>
            <p:ph idx="2" type="sldImg"/>
          </p:nvPr>
        </p:nvSpPr>
        <p:spPr>
          <a:xfrm>
            <a:off x="381187" y="685800"/>
            <a:ext cx="6096299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w="9525">
            <a:solidFill>
              <a:srgbClr val="000000"/>
            </a:solidFill>
            <a:prstDash val="solid"/>
            <a:round/>
            <a:headEnd len="med" w="med" type="none"/>
            <a:tailEnd len="med" w="med" type="none"/>
          </a:ln>
        </p:spPr>
      </p:sp>
      <p:sp>
        <p:nvSpPr>
          <p:cNvPr id="162" name="Shape 162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65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Shape 166"/>
          <p:cNvSpPr/>
          <p:nvPr>
            <p:ph idx="2" type="sldImg"/>
          </p:nvPr>
        </p:nvSpPr>
        <p:spPr>
          <a:xfrm>
            <a:off x="381187" y="685800"/>
            <a:ext cx="6096299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w="9525">
            <a:solidFill>
              <a:srgbClr val="000000"/>
            </a:solidFill>
            <a:prstDash val="solid"/>
            <a:round/>
            <a:headEnd len="med" w="med" type="none"/>
            <a:tailEnd len="med" w="med" type="none"/>
          </a:ln>
        </p:spPr>
      </p:sp>
      <p:sp>
        <p:nvSpPr>
          <p:cNvPr id="167" name="Shape 167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7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Shape 172"/>
          <p:cNvSpPr/>
          <p:nvPr>
            <p:ph idx="2" type="sldImg"/>
          </p:nvPr>
        </p:nvSpPr>
        <p:spPr>
          <a:xfrm>
            <a:off x="381187" y="685800"/>
            <a:ext cx="6096299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w="9525">
            <a:solidFill>
              <a:srgbClr val="000000"/>
            </a:solidFill>
            <a:prstDash val="solid"/>
            <a:round/>
            <a:headEnd len="med" w="med" type="none"/>
            <a:tailEnd len="med" w="med" type="none"/>
          </a:ln>
        </p:spPr>
      </p:sp>
      <p:sp>
        <p:nvSpPr>
          <p:cNvPr id="173" name="Shape 173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77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Shape 178"/>
          <p:cNvSpPr/>
          <p:nvPr>
            <p:ph idx="2" type="sldImg"/>
          </p:nvPr>
        </p:nvSpPr>
        <p:spPr>
          <a:xfrm>
            <a:off x="381187" y="685800"/>
            <a:ext cx="6096299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w="9525">
            <a:solidFill>
              <a:srgbClr val="000000"/>
            </a:solidFill>
            <a:prstDash val="solid"/>
            <a:round/>
            <a:headEnd len="med" w="med" type="none"/>
            <a:tailEnd len="med" w="med" type="none"/>
          </a:ln>
        </p:spPr>
      </p:sp>
      <p:sp>
        <p:nvSpPr>
          <p:cNvPr id="179" name="Shape 179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83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Shape 184"/>
          <p:cNvSpPr/>
          <p:nvPr>
            <p:ph idx="2" type="sldImg"/>
          </p:nvPr>
        </p:nvSpPr>
        <p:spPr>
          <a:xfrm>
            <a:off x="381187" y="685800"/>
            <a:ext cx="6096299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w="9525">
            <a:solidFill>
              <a:srgbClr val="000000"/>
            </a:solidFill>
            <a:prstDash val="solid"/>
            <a:round/>
            <a:headEnd len="med" w="med" type="none"/>
            <a:tailEnd len="med" w="med" type="none"/>
          </a:ln>
        </p:spPr>
      </p:sp>
      <p:sp>
        <p:nvSpPr>
          <p:cNvPr id="185" name="Shape 185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88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Shape 189"/>
          <p:cNvSpPr/>
          <p:nvPr>
            <p:ph idx="2" type="sldImg"/>
          </p:nvPr>
        </p:nvSpPr>
        <p:spPr>
          <a:xfrm>
            <a:off x="381187" y="685800"/>
            <a:ext cx="6096299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w="9525">
            <a:solidFill>
              <a:srgbClr val="000000"/>
            </a:solidFill>
            <a:prstDash val="solid"/>
            <a:round/>
            <a:headEnd len="med" w="med" type="none"/>
            <a:tailEnd len="med" w="med" type="none"/>
          </a:ln>
        </p:spPr>
      </p:sp>
      <p:sp>
        <p:nvSpPr>
          <p:cNvPr id="190" name="Shape 190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93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Shape 194"/>
          <p:cNvSpPr/>
          <p:nvPr>
            <p:ph idx="2" type="sldImg"/>
          </p:nvPr>
        </p:nvSpPr>
        <p:spPr>
          <a:xfrm>
            <a:off x="381187" y="685800"/>
            <a:ext cx="6096299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w="9525">
            <a:solidFill>
              <a:srgbClr val="000000"/>
            </a:solidFill>
            <a:prstDash val="solid"/>
            <a:round/>
            <a:headEnd len="med" w="med" type="none"/>
            <a:tailEnd len="med" w="med" type="none"/>
          </a:ln>
        </p:spPr>
      </p:sp>
      <p:sp>
        <p:nvSpPr>
          <p:cNvPr id="195" name="Shape 195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98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Shape 199"/>
          <p:cNvSpPr/>
          <p:nvPr>
            <p:ph idx="2" type="sldImg"/>
          </p:nvPr>
        </p:nvSpPr>
        <p:spPr>
          <a:xfrm>
            <a:off x="381187" y="685800"/>
            <a:ext cx="6096299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w="9525">
            <a:solidFill>
              <a:srgbClr val="000000"/>
            </a:solidFill>
            <a:prstDash val="solid"/>
            <a:round/>
            <a:headEnd len="med" w="med" type="none"/>
            <a:tailEnd len="med" w="med" type="none"/>
          </a:ln>
        </p:spPr>
      </p:sp>
      <p:sp>
        <p:nvSpPr>
          <p:cNvPr id="200" name="Shape 200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title">
  <p:cSld name="Title Slid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hape 10"/>
          <p:cNvSpPr txBox="1"/>
          <p:nvPr>
            <p:ph type="ctrTitle"/>
          </p:nvPr>
        </p:nvSpPr>
        <p:spPr>
          <a:xfrm>
            <a:off x="457200" y="563759"/>
            <a:ext cx="8229600" cy="3009600"/>
          </a:xfrm>
          <a:prstGeom prst="rect">
            <a:avLst/>
          </a:prstGeom>
        </p:spPr>
        <p:txBody>
          <a:bodyPr anchorCtr="0" anchor="t" bIns="91425" lIns="91425" rIns="91425" tIns="91425"/>
          <a:lstStyle>
            <a:lvl1pPr>
              <a:spcBef>
                <a:spcPts val="0"/>
              </a:spcBef>
              <a:buSzPct val="100000"/>
              <a:defRPr sz="7200"/>
            </a:lvl1pPr>
            <a:lvl2pPr>
              <a:spcBef>
                <a:spcPts val="0"/>
              </a:spcBef>
              <a:buSzPct val="100000"/>
              <a:defRPr sz="7200"/>
            </a:lvl2pPr>
            <a:lvl3pPr>
              <a:spcBef>
                <a:spcPts val="0"/>
              </a:spcBef>
              <a:buSzPct val="100000"/>
              <a:defRPr sz="7200"/>
            </a:lvl3pPr>
            <a:lvl4pPr>
              <a:spcBef>
                <a:spcPts val="0"/>
              </a:spcBef>
              <a:buSzPct val="100000"/>
              <a:defRPr sz="7200"/>
            </a:lvl4pPr>
            <a:lvl5pPr>
              <a:spcBef>
                <a:spcPts val="0"/>
              </a:spcBef>
              <a:buSzPct val="100000"/>
              <a:defRPr sz="7200"/>
            </a:lvl5pPr>
            <a:lvl6pPr>
              <a:spcBef>
                <a:spcPts val="0"/>
              </a:spcBef>
              <a:buSzPct val="100000"/>
              <a:defRPr sz="7200"/>
            </a:lvl6pPr>
            <a:lvl7pPr>
              <a:spcBef>
                <a:spcPts val="0"/>
              </a:spcBef>
              <a:buSzPct val="100000"/>
              <a:defRPr sz="7200"/>
            </a:lvl7pPr>
            <a:lvl8pPr>
              <a:spcBef>
                <a:spcPts val="0"/>
              </a:spcBef>
              <a:buSzPct val="100000"/>
              <a:defRPr sz="7200"/>
            </a:lvl8pPr>
            <a:lvl9pPr>
              <a:spcBef>
                <a:spcPts val="0"/>
              </a:spcBef>
              <a:buSzPct val="100000"/>
              <a:defRPr sz="7200"/>
            </a:lvl9pPr>
          </a:lstStyle>
          <a:p/>
        </p:txBody>
      </p:sp>
      <p:sp>
        <p:nvSpPr>
          <p:cNvPr id="11" name="Shape 11"/>
          <p:cNvSpPr txBox="1"/>
          <p:nvPr>
            <p:ph idx="1" type="subTitle"/>
          </p:nvPr>
        </p:nvSpPr>
        <p:spPr>
          <a:xfrm>
            <a:off x="457200" y="3716392"/>
            <a:ext cx="8229600" cy="1232699"/>
          </a:xfrm>
          <a:prstGeom prst="rect">
            <a:avLst/>
          </a:prstGeom>
        </p:spPr>
        <p:txBody>
          <a:bodyPr anchorCtr="0" anchor="t" bIns="91425" lIns="91425" rIns="91425" tIns="91425"/>
          <a:lstStyle>
            <a:lvl1pPr>
              <a:spcBef>
                <a:spcPts val="0"/>
              </a:spcBef>
              <a:buClr>
                <a:schemeClr val="dk2"/>
              </a:buClr>
              <a:buSzPct val="100000"/>
              <a:buNone/>
              <a:defRPr sz="4800">
                <a:solidFill>
                  <a:schemeClr val="dk2"/>
                </a:solidFill>
              </a:defRPr>
            </a:lvl1pPr>
            <a:lvl2pPr>
              <a:spcBef>
                <a:spcPts val="0"/>
              </a:spcBef>
              <a:buClr>
                <a:schemeClr val="dk2"/>
              </a:buClr>
              <a:buSzPct val="100000"/>
              <a:buNone/>
              <a:defRPr sz="4800">
                <a:solidFill>
                  <a:schemeClr val="dk2"/>
                </a:solidFill>
              </a:defRPr>
            </a:lvl2pPr>
            <a:lvl3pPr>
              <a:spcBef>
                <a:spcPts val="0"/>
              </a:spcBef>
              <a:buClr>
                <a:schemeClr val="dk2"/>
              </a:buClr>
              <a:buSzPct val="100000"/>
              <a:buNone/>
              <a:defRPr sz="4800">
                <a:solidFill>
                  <a:schemeClr val="dk2"/>
                </a:solidFill>
              </a:defRPr>
            </a:lvl3pPr>
            <a:lvl4pPr>
              <a:spcBef>
                <a:spcPts val="0"/>
              </a:spcBef>
              <a:buClr>
                <a:schemeClr val="dk2"/>
              </a:buClr>
              <a:buSzPct val="100000"/>
              <a:buNone/>
              <a:defRPr sz="4800">
                <a:solidFill>
                  <a:schemeClr val="dk2"/>
                </a:solidFill>
              </a:defRPr>
            </a:lvl4pPr>
            <a:lvl5pPr>
              <a:spcBef>
                <a:spcPts val="0"/>
              </a:spcBef>
              <a:buClr>
                <a:schemeClr val="dk2"/>
              </a:buClr>
              <a:buSzPct val="100000"/>
              <a:buNone/>
              <a:defRPr sz="4800">
                <a:solidFill>
                  <a:schemeClr val="dk2"/>
                </a:solidFill>
              </a:defRPr>
            </a:lvl5pPr>
            <a:lvl6pPr>
              <a:spcBef>
                <a:spcPts val="0"/>
              </a:spcBef>
              <a:buClr>
                <a:schemeClr val="dk2"/>
              </a:buClr>
              <a:buSzPct val="100000"/>
              <a:buNone/>
              <a:defRPr sz="4800">
                <a:solidFill>
                  <a:schemeClr val="dk2"/>
                </a:solidFill>
              </a:defRPr>
            </a:lvl6pPr>
            <a:lvl7pPr>
              <a:spcBef>
                <a:spcPts val="0"/>
              </a:spcBef>
              <a:buClr>
                <a:schemeClr val="dk2"/>
              </a:buClr>
              <a:buSzPct val="100000"/>
              <a:buNone/>
              <a:defRPr sz="4800">
                <a:solidFill>
                  <a:schemeClr val="dk2"/>
                </a:solidFill>
              </a:defRPr>
            </a:lvl7pPr>
            <a:lvl8pPr>
              <a:spcBef>
                <a:spcPts val="0"/>
              </a:spcBef>
              <a:buClr>
                <a:schemeClr val="dk2"/>
              </a:buClr>
              <a:buSzPct val="100000"/>
              <a:buNone/>
              <a:defRPr sz="4800">
                <a:solidFill>
                  <a:schemeClr val="dk2"/>
                </a:solidFill>
              </a:defRPr>
            </a:lvl8pPr>
            <a:lvl9pPr>
              <a:spcBef>
                <a:spcPts val="0"/>
              </a:spcBef>
              <a:buClr>
                <a:schemeClr val="dk2"/>
              </a:buClr>
              <a:buSzPct val="100000"/>
              <a:buNone/>
              <a:defRPr sz="4800">
                <a:solidFill>
                  <a:schemeClr val="dk2"/>
                </a:solidFill>
              </a:defRPr>
            </a:lvl9pPr>
          </a:lstStyle>
          <a:p/>
        </p:txBody>
      </p:sp>
      <p:cxnSp>
        <p:nvCxnSpPr>
          <p:cNvPr id="12" name="Shape 12"/>
          <p:cNvCxnSpPr/>
          <p:nvPr/>
        </p:nvCxnSpPr>
        <p:spPr>
          <a:xfrm>
            <a:off x="457200" y="411479"/>
            <a:ext cx="8229600" cy="0"/>
          </a:xfrm>
          <a:prstGeom prst="straightConnector1">
            <a:avLst/>
          </a:prstGeom>
          <a:noFill/>
          <a:ln cap="flat" w="57150">
            <a:solidFill>
              <a:schemeClr val="accent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3" name="Shape 13"/>
          <p:cNvCxnSpPr/>
          <p:nvPr/>
        </p:nvCxnSpPr>
        <p:spPr>
          <a:xfrm>
            <a:off x="457200" y="3633382"/>
            <a:ext cx="8229600" cy="0"/>
          </a:xfrm>
          <a:prstGeom prst="straightConnector1">
            <a:avLst/>
          </a:prstGeom>
          <a:noFill/>
          <a:ln cap="flat" w="57150">
            <a:solidFill>
              <a:schemeClr val="accent1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14" name="Shape 14"/>
          <p:cNvSpPr txBox="1"/>
          <p:nvPr>
            <p:ph idx="12" type="sldNum"/>
          </p:nvPr>
        </p:nvSpPr>
        <p:spPr>
          <a:xfrm>
            <a:off x="8556791" y="4749850"/>
            <a:ext cx="548699" cy="3936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>
            <a:lvl1pPr>
              <a:spcBef>
                <a:spcPts val="0"/>
              </a:spcBef>
              <a:buNone/>
              <a:defRPr/>
            </a:lvl1pPr>
          </a:lstStyle>
          <a:p>
            <a:pPr>
              <a:spcBef>
                <a:spcPts val="0"/>
              </a:spcBef>
              <a:buNone/>
            </a:pPr>
            <a:fld id="{00000000-1234-1234-1234-123412341234}" type="slidenum">
              <a:rPr lang="ru"/>
              <a:t>‹#›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tx">
  <p:cSld name="Title and Body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hape 16"/>
          <p:cNvSpPr txBox="1"/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</p:spPr>
        <p:txBody>
          <a:bodyPr anchorCtr="0" anchor="b" bIns="91425" lIns="91425" rIns="91425" tIns="91425"/>
          <a:lstStyle>
            <a:lvl1pPr>
              <a:spcBef>
                <a:spcPts val="0"/>
              </a:spcBef>
              <a:defRPr>
                <a:solidFill>
                  <a:srgbClr val="DA0002"/>
                </a:solidFill>
              </a:defRPr>
            </a:lvl1pPr>
            <a:lvl2pPr>
              <a:spcBef>
                <a:spcPts val="0"/>
              </a:spcBef>
              <a:defRPr>
                <a:solidFill>
                  <a:srgbClr val="DA0002"/>
                </a:solidFill>
              </a:defRPr>
            </a:lvl2pPr>
            <a:lvl3pPr>
              <a:spcBef>
                <a:spcPts val="0"/>
              </a:spcBef>
              <a:defRPr>
                <a:solidFill>
                  <a:srgbClr val="DA0002"/>
                </a:solidFill>
              </a:defRPr>
            </a:lvl3pPr>
            <a:lvl4pPr>
              <a:spcBef>
                <a:spcPts val="0"/>
              </a:spcBef>
              <a:defRPr>
                <a:solidFill>
                  <a:srgbClr val="DA0002"/>
                </a:solidFill>
              </a:defRPr>
            </a:lvl4pPr>
            <a:lvl5pPr>
              <a:spcBef>
                <a:spcPts val="0"/>
              </a:spcBef>
              <a:defRPr>
                <a:solidFill>
                  <a:srgbClr val="DA0002"/>
                </a:solidFill>
              </a:defRPr>
            </a:lvl5pPr>
            <a:lvl6pPr>
              <a:spcBef>
                <a:spcPts val="0"/>
              </a:spcBef>
              <a:defRPr>
                <a:solidFill>
                  <a:srgbClr val="DA0002"/>
                </a:solidFill>
              </a:defRPr>
            </a:lvl6pPr>
            <a:lvl7pPr>
              <a:spcBef>
                <a:spcPts val="0"/>
              </a:spcBef>
              <a:defRPr>
                <a:solidFill>
                  <a:srgbClr val="DA0002"/>
                </a:solidFill>
              </a:defRPr>
            </a:lvl7pPr>
            <a:lvl8pPr>
              <a:spcBef>
                <a:spcPts val="0"/>
              </a:spcBef>
              <a:defRPr>
                <a:solidFill>
                  <a:srgbClr val="DA0002"/>
                </a:solidFill>
              </a:defRPr>
            </a:lvl8pPr>
            <a:lvl9pPr>
              <a:spcBef>
                <a:spcPts val="0"/>
              </a:spcBef>
              <a:defRPr>
                <a:solidFill>
                  <a:srgbClr val="DA0002"/>
                </a:solidFill>
              </a:defRPr>
            </a:lvl9pPr>
          </a:lstStyle>
          <a:p/>
        </p:txBody>
      </p:sp>
      <p:sp>
        <p:nvSpPr>
          <p:cNvPr id="17" name="Shape 17"/>
          <p:cNvSpPr txBox="1"/>
          <p:nvPr>
            <p:ph idx="1" type="body"/>
          </p:nvPr>
        </p:nvSpPr>
        <p:spPr>
          <a:xfrm>
            <a:off x="457200" y="1200150"/>
            <a:ext cx="8229600" cy="3725699"/>
          </a:xfrm>
          <a:prstGeom prst="rect">
            <a:avLst/>
          </a:prstGeom>
        </p:spPr>
        <p:txBody>
          <a:bodyPr anchorCtr="0" anchor="t" bIns="91425" lIns="91425" rIns="91425" tIns="91425"/>
          <a:lstStyle>
            <a:lvl1pPr>
              <a:spcBef>
                <a:spcPts val="0"/>
              </a:spcBef>
              <a:defRPr/>
            </a:lvl1pPr>
            <a:lvl2pPr>
              <a:spcBef>
                <a:spcPts val="0"/>
              </a:spcBef>
              <a:defRPr/>
            </a:lvl2pPr>
            <a:lvl3pPr>
              <a:spcBef>
                <a:spcPts val="0"/>
              </a:spcBef>
              <a:defRPr/>
            </a:lvl3pPr>
            <a:lvl4pPr>
              <a:spcBef>
                <a:spcPts val="0"/>
              </a:spcBef>
              <a:defRPr/>
            </a:lvl4pPr>
            <a:lvl5pPr>
              <a:spcBef>
                <a:spcPts val="0"/>
              </a:spcBef>
              <a:defRPr/>
            </a:lvl5pPr>
            <a:lvl6pPr>
              <a:spcBef>
                <a:spcPts val="0"/>
              </a:spcBef>
              <a:defRPr/>
            </a:lvl6pPr>
            <a:lvl7pPr>
              <a:spcBef>
                <a:spcPts val="0"/>
              </a:spcBef>
              <a:defRPr/>
            </a:lvl7pPr>
            <a:lvl8pPr>
              <a:spcBef>
                <a:spcPts val="0"/>
              </a:spcBef>
              <a:defRPr/>
            </a:lvl8pPr>
            <a:lvl9pPr>
              <a:spcBef>
                <a:spcPts val="0"/>
              </a:spcBef>
              <a:defRPr/>
            </a:lvl9pPr>
          </a:lstStyle>
          <a:p/>
        </p:txBody>
      </p:sp>
      <p:cxnSp>
        <p:nvCxnSpPr>
          <p:cNvPr id="18" name="Shape 18"/>
          <p:cNvCxnSpPr/>
          <p:nvPr/>
        </p:nvCxnSpPr>
        <p:spPr>
          <a:xfrm>
            <a:off x="457200" y="1143000"/>
            <a:ext cx="8229600" cy="0"/>
          </a:xfrm>
          <a:prstGeom prst="straightConnector1">
            <a:avLst/>
          </a:prstGeom>
          <a:noFill/>
          <a:ln cap="flat" w="50800">
            <a:solidFill>
              <a:srgbClr val="DA0002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19" name="Shape 19"/>
          <p:cNvSpPr txBox="1"/>
          <p:nvPr>
            <p:ph idx="12" type="sldNum"/>
          </p:nvPr>
        </p:nvSpPr>
        <p:spPr>
          <a:xfrm>
            <a:off x="8556791" y="4749850"/>
            <a:ext cx="548699" cy="3936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>
            <a:lvl1pPr>
              <a:spcBef>
                <a:spcPts val="0"/>
              </a:spcBef>
              <a:buNone/>
              <a:defRPr/>
            </a:lvl1pPr>
          </a:lstStyle>
          <a:p>
            <a:pPr>
              <a:spcBef>
                <a:spcPts val="0"/>
              </a:spcBef>
              <a:buNone/>
            </a:pPr>
            <a:fld id="{00000000-1234-1234-1234-123412341234}" type="slidenum">
              <a:rPr lang="ru"/>
              <a:t>‹#›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twoColTx">
  <p:cSld name="Title and Two 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Shape 21"/>
          <p:cNvSpPr txBox="1"/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</p:spPr>
        <p:txBody>
          <a:bodyPr anchorCtr="0" anchor="b" bIns="91425" lIns="91425" rIns="91425" tIns="91425"/>
          <a:lstStyle>
            <a:lvl1pPr>
              <a:spcBef>
                <a:spcPts val="0"/>
              </a:spcBef>
              <a:defRPr>
                <a:solidFill>
                  <a:srgbClr val="DA0002"/>
                </a:solidFill>
              </a:defRPr>
            </a:lvl1pPr>
            <a:lvl2pPr>
              <a:spcBef>
                <a:spcPts val="0"/>
              </a:spcBef>
              <a:defRPr>
                <a:solidFill>
                  <a:srgbClr val="DA0002"/>
                </a:solidFill>
              </a:defRPr>
            </a:lvl2pPr>
            <a:lvl3pPr>
              <a:spcBef>
                <a:spcPts val="0"/>
              </a:spcBef>
              <a:defRPr>
                <a:solidFill>
                  <a:srgbClr val="DA0002"/>
                </a:solidFill>
              </a:defRPr>
            </a:lvl3pPr>
            <a:lvl4pPr>
              <a:spcBef>
                <a:spcPts val="0"/>
              </a:spcBef>
              <a:defRPr>
                <a:solidFill>
                  <a:srgbClr val="DA0002"/>
                </a:solidFill>
              </a:defRPr>
            </a:lvl4pPr>
            <a:lvl5pPr>
              <a:spcBef>
                <a:spcPts val="0"/>
              </a:spcBef>
              <a:defRPr>
                <a:solidFill>
                  <a:srgbClr val="DA0002"/>
                </a:solidFill>
              </a:defRPr>
            </a:lvl5pPr>
            <a:lvl6pPr>
              <a:spcBef>
                <a:spcPts val="0"/>
              </a:spcBef>
              <a:defRPr>
                <a:solidFill>
                  <a:srgbClr val="DA0002"/>
                </a:solidFill>
              </a:defRPr>
            </a:lvl6pPr>
            <a:lvl7pPr>
              <a:spcBef>
                <a:spcPts val="0"/>
              </a:spcBef>
              <a:defRPr>
                <a:solidFill>
                  <a:srgbClr val="DA0002"/>
                </a:solidFill>
              </a:defRPr>
            </a:lvl7pPr>
            <a:lvl8pPr>
              <a:spcBef>
                <a:spcPts val="0"/>
              </a:spcBef>
              <a:defRPr>
                <a:solidFill>
                  <a:srgbClr val="DA0002"/>
                </a:solidFill>
              </a:defRPr>
            </a:lvl8pPr>
            <a:lvl9pPr>
              <a:spcBef>
                <a:spcPts val="0"/>
              </a:spcBef>
              <a:defRPr>
                <a:solidFill>
                  <a:srgbClr val="DA0002"/>
                </a:solidFill>
              </a:defRPr>
            </a:lvl9pPr>
          </a:lstStyle>
          <a:p/>
        </p:txBody>
      </p:sp>
      <p:sp>
        <p:nvSpPr>
          <p:cNvPr id="22" name="Shape 22"/>
          <p:cNvSpPr txBox="1"/>
          <p:nvPr>
            <p:ph idx="1" type="body"/>
          </p:nvPr>
        </p:nvSpPr>
        <p:spPr>
          <a:xfrm>
            <a:off x="457200" y="1200150"/>
            <a:ext cx="3994500" cy="3725699"/>
          </a:xfrm>
          <a:prstGeom prst="rect">
            <a:avLst/>
          </a:prstGeom>
        </p:spPr>
        <p:txBody>
          <a:bodyPr anchorCtr="0" anchor="t" bIns="91425" lIns="91425" rIns="91425" tIns="91425"/>
          <a:lstStyle>
            <a:lvl1pPr>
              <a:spcBef>
                <a:spcPts val="0"/>
              </a:spcBef>
              <a:defRPr/>
            </a:lvl1pPr>
            <a:lvl2pPr>
              <a:spcBef>
                <a:spcPts val="0"/>
              </a:spcBef>
              <a:defRPr/>
            </a:lvl2pPr>
            <a:lvl3pPr>
              <a:spcBef>
                <a:spcPts val="0"/>
              </a:spcBef>
              <a:defRPr/>
            </a:lvl3pPr>
            <a:lvl4pPr>
              <a:spcBef>
                <a:spcPts val="0"/>
              </a:spcBef>
              <a:defRPr/>
            </a:lvl4pPr>
            <a:lvl5pPr>
              <a:spcBef>
                <a:spcPts val="0"/>
              </a:spcBef>
              <a:defRPr/>
            </a:lvl5pPr>
            <a:lvl6pPr>
              <a:spcBef>
                <a:spcPts val="0"/>
              </a:spcBef>
              <a:defRPr/>
            </a:lvl6pPr>
            <a:lvl7pPr>
              <a:spcBef>
                <a:spcPts val="0"/>
              </a:spcBef>
              <a:defRPr/>
            </a:lvl7pPr>
            <a:lvl8pPr>
              <a:spcBef>
                <a:spcPts val="0"/>
              </a:spcBef>
              <a:defRPr/>
            </a:lvl8pPr>
            <a:lvl9pPr>
              <a:spcBef>
                <a:spcPts val="0"/>
              </a:spcBef>
              <a:defRPr/>
            </a:lvl9pPr>
          </a:lstStyle>
          <a:p/>
        </p:txBody>
      </p:sp>
      <p:sp>
        <p:nvSpPr>
          <p:cNvPr id="23" name="Shape 23"/>
          <p:cNvSpPr txBox="1"/>
          <p:nvPr>
            <p:ph idx="2" type="body"/>
          </p:nvPr>
        </p:nvSpPr>
        <p:spPr>
          <a:xfrm>
            <a:off x="4692273" y="1200150"/>
            <a:ext cx="3994500" cy="3725699"/>
          </a:xfrm>
          <a:prstGeom prst="rect">
            <a:avLst/>
          </a:prstGeom>
        </p:spPr>
        <p:txBody>
          <a:bodyPr anchorCtr="0" anchor="t" bIns="91425" lIns="91425" rIns="91425" tIns="91425"/>
          <a:lstStyle>
            <a:lvl1pPr>
              <a:spcBef>
                <a:spcPts val="0"/>
              </a:spcBef>
              <a:defRPr/>
            </a:lvl1pPr>
            <a:lvl2pPr>
              <a:spcBef>
                <a:spcPts val="0"/>
              </a:spcBef>
              <a:defRPr/>
            </a:lvl2pPr>
            <a:lvl3pPr>
              <a:spcBef>
                <a:spcPts val="0"/>
              </a:spcBef>
              <a:defRPr/>
            </a:lvl3pPr>
            <a:lvl4pPr>
              <a:spcBef>
                <a:spcPts val="0"/>
              </a:spcBef>
              <a:defRPr/>
            </a:lvl4pPr>
            <a:lvl5pPr>
              <a:spcBef>
                <a:spcPts val="0"/>
              </a:spcBef>
              <a:defRPr/>
            </a:lvl5pPr>
            <a:lvl6pPr>
              <a:spcBef>
                <a:spcPts val="0"/>
              </a:spcBef>
              <a:defRPr/>
            </a:lvl6pPr>
            <a:lvl7pPr>
              <a:spcBef>
                <a:spcPts val="0"/>
              </a:spcBef>
              <a:defRPr/>
            </a:lvl7pPr>
            <a:lvl8pPr>
              <a:spcBef>
                <a:spcPts val="0"/>
              </a:spcBef>
              <a:defRPr/>
            </a:lvl8pPr>
            <a:lvl9pPr>
              <a:spcBef>
                <a:spcPts val="0"/>
              </a:spcBef>
              <a:defRPr/>
            </a:lvl9pPr>
          </a:lstStyle>
          <a:p/>
        </p:txBody>
      </p:sp>
      <p:cxnSp>
        <p:nvCxnSpPr>
          <p:cNvPr id="24" name="Shape 24"/>
          <p:cNvCxnSpPr/>
          <p:nvPr/>
        </p:nvCxnSpPr>
        <p:spPr>
          <a:xfrm>
            <a:off x="457200" y="1143000"/>
            <a:ext cx="8229600" cy="0"/>
          </a:xfrm>
          <a:prstGeom prst="straightConnector1">
            <a:avLst/>
          </a:prstGeom>
          <a:noFill/>
          <a:ln cap="flat" w="50800">
            <a:solidFill>
              <a:srgbClr val="DA0002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25" name="Shape 25"/>
          <p:cNvSpPr txBox="1"/>
          <p:nvPr>
            <p:ph idx="12" type="sldNum"/>
          </p:nvPr>
        </p:nvSpPr>
        <p:spPr>
          <a:xfrm>
            <a:off x="8556791" y="4749850"/>
            <a:ext cx="548699" cy="3936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>
            <a:lvl1pPr>
              <a:spcBef>
                <a:spcPts val="0"/>
              </a:spcBef>
              <a:buNone/>
              <a:defRPr/>
            </a:lvl1pPr>
          </a:lstStyle>
          <a:p>
            <a:pPr>
              <a:spcBef>
                <a:spcPts val="0"/>
              </a:spcBef>
              <a:buNone/>
            </a:pPr>
            <a:fld id="{00000000-1234-1234-1234-123412341234}" type="slidenum">
              <a:rPr lang="ru"/>
              <a:t>‹#›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titleOnly">
  <p:cSld name="Title Only">
    <p:spTree>
      <p:nvGrpSpPr>
        <p:cNvPr id="26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Shape 27"/>
          <p:cNvSpPr txBox="1"/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</p:spPr>
        <p:txBody>
          <a:bodyPr anchorCtr="0" anchor="b" bIns="91425" lIns="91425" rIns="91425" tIns="91425"/>
          <a:lstStyle>
            <a:lvl1pPr>
              <a:spcBef>
                <a:spcPts val="0"/>
              </a:spcBef>
              <a:defRPr/>
            </a:lvl1pPr>
            <a:lvl2pPr>
              <a:spcBef>
                <a:spcPts val="0"/>
              </a:spcBef>
              <a:defRPr/>
            </a:lvl2pPr>
            <a:lvl3pPr>
              <a:spcBef>
                <a:spcPts val="0"/>
              </a:spcBef>
              <a:defRPr/>
            </a:lvl3pPr>
            <a:lvl4pPr>
              <a:spcBef>
                <a:spcPts val="0"/>
              </a:spcBef>
              <a:defRPr/>
            </a:lvl4pPr>
            <a:lvl5pPr>
              <a:spcBef>
                <a:spcPts val="0"/>
              </a:spcBef>
              <a:defRPr/>
            </a:lvl5pPr>
            <a:lvl6pPr>
              <a:spcBef>
                <a:spcPts val="0"/>
              </a:spcBef>
              <a:defRPr/>
            </a:lvl6pPr>
            <a:lvl7pPr>
              <a:spcBef>
                <a:spcPts val="0"/>
              </a:spcBef>
              <a:defRPr/>
            </a:lvl7pPr>
            <a:lvl8pPr>
              <a:spcBef>
                <a:spcPts val="0"/>
              </a:spcBef>
              <a:defRPr/>
            </a:lvl8pPr>
            <a:lvl9pPr>
              <a:spcBef>
                <a:spcPts val="0"/>
              </a:spcBef>
              <a:defRPr/>
            </a:lvl9pPr>
          </a:lstStyle>
          <a:p/>
        </p:txBody>
      </p:sp>
      <p:cxnSp>
        <p:nvCxnSpPr>
          <p:cNvPr id="28" name="Shape 28"/>
          <p:cNvCxnSpPr/>
          <p:nvPr/>
        </p:nvCxnSpPr>
        <p:spPr>
          <a:xfrm>
            <a:off x="457200" y="1143000"/>
            <a:ext cx="8229600" cy="0"/>
          </a:xfrm>
          <a:prstGeom prst="straightConnector1">
            <a:avLst/>
          </a:prstGeom>
          <a:noFill/>
          <a:ln cap="flat" w="50800">
            <a:solidFill>
              <a:schemeClr val="accent1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29" name="Shape 29"/>
          <p:cNvSpPr txBox="1"/>
          <p:nvPr>
            <p:ph idx="12" type="sldNum"/>
          </p:nvPr>
        </p:nvSpPr>
        <p:spPr>
          <a:xfrm>
            <a:off x="8556791" y="4749850"/>
            <a:ext cx="548699" cy="3936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>
            <a:lvl1pPr>
              <a:spcBef>
                <a:spcPts val="0"/>
              </a:spcBef>
              <a:buNone/>
              <a:defRPr/>
            </a:lvl1pPr>
          </a:lstStyle>
          <a:p>
            <a:pPr>
              <a:spcBef>
                <a:spcPts val="0"/>
              </a:spcBef>
              <a:buNone/>
            </a:pPr>
            <a:fld id="{00000000-1234-1234-1234-123412341234}" type="slidenum">
              <a:rPr lang="ru"/>
              <a:t>‹#›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 name="Caption">
    <p:spTree>
      <p:nvGrpSpPr>
        <p:cNvPr id="30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Shape 31"/>
          <p:cNvSpPr txBox="1"/>
          <p:nvPr>
            <p:ph idx="1" type="body"/>
          </p:nvPr>
        </p:nvSpPr>
        <p:spPr>
          <a:xfrm>
            <a:off x="457200" y="4406309"/>
            <a:ext cx="8229600" cy="519599"/>
          </a:xfrm>
          <a:prstGeom prst="rect">
            <a:avLst/>
          </a:prstGeom>
        </p:spPr>
        <p:txBody>
          <a:bodyPr anchorCtr="0" anchor="t" bIns="91425" lIns="91425" rIns="91425" tIns="91425"/>
          <a:lstStyle>
            <a:lvl1pPr algn="ctr">
              <a:spcBef>
                <a:spcPts val="0"/>
              </a:spcBef>
              <a:buSzPct val="100000"/>
              <a:buNone/>
              <a:defRPr sz="1800"/>
            </a:lvl1pPr>
          </a:lstStyle>
          <a:p/>
        </p:txBody>
      </p:sp>
      <p:cxnSp>
        <p:nvCxnSpPr>
          <p:cNvPr id="32" name="Shape 32"/>
          <p:cNvCxnSpPr/>
          <p:nvPr/>
        </p:nvCxnSpPr>
        <p:spPr>
          <a:xfrm>
            <a:off x="457200" y="4317760"/>
            <a:ext cx="8229600" cy="0"/>
          </a:xfrm>
          <a:prstGeom prst="straightConnector1">
            <a:avLst/>
          </a:prstGeom>
          <a:noFill/>
          <a:ln cap="flat" w="50800">
            <a:solidFill>
              <a:schemeClr val="lt2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33" name="Shape 33"/>
          <p:cNvSpPr txBox="1"/>
          <p:nvPr>
            <p:ph idx="12" type="sldNum"/>
          </p:nvPr>
        </p:nvSpPr>
        <p:spPr>
          <a:xfrm>
            <a:off x="8556791" y="4749850"/>
            <a:ext cx="548699" cy="3936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>
            <a:lvl1pPr>
              <a:spcBef>
                <a:spcPts val="0"/>
              </a:spcBef>
              <a:buNone/>
              <a:defRPr/>
            </a:lvl1pPr>
          </a:lstStyle>
          <a:p>
            <a:pPr>
              <a:spcBef>
                <a:spcPts val="0"/>
              </a:spcBef>
              <a:buNone/>
            </a:pPr>
            <a:fld id="{00000000-1234-1234-1234-123412341234}" type="slidenum">
              <a:rPr lang="ru"/>
              <a:t>‹#›</a:t>
            </a:fld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blank">
  <p:cSld name="Blank">
    <p:spTree>
      <p:nvGrpSpPr>
        <p:cNvPr id="34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5" name="Shape 35"/>
          <p:cNvCxnSpPr/>
          <p:nvPr/>
        </p:nvCxnSpPr>
        <p:spPr>
          <a:xfrm>
            <a:off x="457200" y="113139"/>
            <a:ext cx="8229600" cy="0"/>
          </a:xfrm>
          <a:prstGeom prst="straightConnector1">
            <a:avLst/>
          </a:prstGeom>
          <a:noFill/>
          <a:ln cap="flat" w="50800">
            <a:solidFill>
              <a:schemeClr val="lt2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36" name="Shape 36"/>
          <p:cNvSpPr txBox="1"/>
          <p:nvPr>
            <p:ph idx="12" type="sldNum"/>
          </p:nvPr>
        </p:nvSpPr>
        <p:spPr>
          <a:xfrm>
            <a:off x="8556791" y="4749850"/>
            <a:ext cx="548699" cy="3936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>
            <a:lvl1pPr>
              <a:spcBef>
                <a:spcPts val="0"/>
              </a:spcBef>
              <a:buNone/>
              <a:defRPr/>
            </a:lvl1pPr>
          </a:lstStyle>
          <a:p>
            <a:pPr>
              <a:spcBef>
                <a:spcPts val="0"/>
              </a:spcBef>
              <a:buNone/>
            </a:pPr>
            <a:fld id="{00000000-1234-1234-1234-123412341234}" type="slidenum">
              <a:rPr lang="ru"/>
              <a:t>‹#›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7" Type="http://schemas.openxmlformats.org/officeDocument/2006/relationships/theme" Target="../theme/theme3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bg>
      <p:bgPr>
        <a:solidFill>
          <a:schemeClr val="lt1"/>
        </a:solidFill>
      </p:bgPr>
    </p:bg>
    <p:spTree>
      <p:nvGrpSpPr>
        <p:cNvPr id="4" name="Shape 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hape 5"/>
          <p:cNvSpPr txBox="1"/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rIns="91425" tIns="91425"/>
          <a:lstStyle>
            <a:lvl1pPr>
              <a:spcBef>
                <a:spcPts val="0"/>
              </a:spcBef>
              <a:buClr>
                <a:schemeClr val="accent1"/>
              </a:buClr>
              <a:buSzPct val="100000"/>
              <a:buNone/>
              <a:defRPr b="1" sz="3600">
                <a:solidFill>
                  <a:schemeClr val="accent1"/>
                </a:solidFill>
              </a:defRPr>
            </a:lvl1pPr>
            <a:lvl2pPr>
              <a:spcBef>
                <a:spcPts val="0"/>
              </a:spcBef>
              <a:buClr>
                <a:schemeClr val="accent1"/>
              </a:buClr>
              <a:buSzPct val="100000"/>
              <a:buNone/>
              <a:defRPr b="1" sz="3600">
                <a:solidFill>
                  <a:schemeClr val="accent1"/>
                </a:solidFill>
              </a:defRPr>
            </a:lvl2pPr>
            <a:lvl3pPr>
              <a:spcBef>
                <a:spcPts val="0"/>
              </a:spcBef>
              <a:buClr>
                <a:schemeClr val="accent1"/>
              </a:buClr>
              <a:buSzPct val="100000"/>
              <a:buNone/>
              <a:defRPr b="1" sz="3600">
                <a:solidFill>
                  <a:schemeClr val="accent1"/>
                </a:solidFill>
              </a:defRPr>
            </a:lvl3pPr>
            <a:lvl4pPr>
              <a:spcBef>
                <a:spcPts val="0"/>
              </a:spcBef>
              <a:buClr>
                <a:schemeClr val="accent1"/>
              </a:buClr>
              <a:buSzPct val="100000"/>
              <a:buNone/>
              <a:defRPr b="1" sz="3600">
                <a:solidFill>
                  <a:schemeClr val="accent1"/>
                </a:solidFill>
              </a:defRPr>
            </a:lvl4pPr>
            <a:lvl5pPr>
              <a:spcBef>
                <a:spcPts val="0"/>
              </a:spcBef>
              <a:buClr>
                <a:schemeClr val="accent1"/>
              </a:buClr>
              <a:buSzPct val="100000"/>
              <a:buNone/>
              <a:defRPr b="1" sz="3600">
                <a:solidFill>
                  <a:schemeClr val="accent1"/>
                </a:solidFill>
              </a:defRPr>
            </a:lvl5pPr>
            <a:lvl6pPr>
              <a:spcBef>
                <a:spcPts val="0"/>
              </a:spcBef>
              <a:buClr>
                <a:schemeClr val="accent1"/>
              </a:buClr>
              <a:buSzPct val="100000"/>
              <a:buNone/>
              <a:defRPr b="1" sz="3600">
                <a:solidFill>
                  <a:schemeClr val="accent1"/>
                </a:solidFill>
              </a:defRPr>
            </a:lvl6pPr>
            <a:lvl7pPr>
              <a:spcBef>
                <a:spcPts val="0"/>
              </a:spcBef>
              <a:buClr>
                <a:schemeClr val="accent1"/>
              </a:buClr>
              <a:buSzPct val="100000"/>
              <a:buNone/>
              <a:defRPr b="1" sz="3600">
                <a:solidFill>
                  <a:schemeClr val="accent1"/>
                </a:solidFill>
              </a:defRPr>
            </a:lvl7pPr>
            <a:lvl8pPr>
              <a:spcBef>
                <a:spcPts val="0"/>
              </a:spcBef>
              <a:buClr>
                <a:schemeClr val="accent1"/>
              </a:buClr>
              <a:buSzPct val="100000"/>
              <a:buNone/>
              <a:defRPr b="1" sz="3600">
                <a:solidFill>
                  <a:schemeClr val="accent1"/>
                </a:solidFill>
              </a:defRPr>
            </a:lvl8pPr>
            <a:lvl9pPr>
              <a:spcBef>
                <a:spcPts val="0"/>
              </a:spcBef>
              <a:buClr>
                <a:schemeClr val="accent1"/>
              </a:buClr>
              <a:buSzPct val="100000"/>
              <a:buNone/>
              <a:defRPr b="1" sz="3600">
                <a:solidFill>
                  <a:schemeClr val="accent1"/>
                </a:solidFill>
              </a:defRPr>
            </a:lvl9pPr>
          </a:lstStyle>
          <a:p/>
        </p:txBody>
      </p:sp>
      <p:sp>
        <p:nvSpPr>
          <p:cNvPr id="6" name="Shape 6"/>
          <p:cNvSpPr txBox="1"/>
          <p:nvPr>
            <p:ph idx="1" type="body"/>
          </p:nvPr>
        </p:nvSpPr>
        <p:spPr>
          <a:xfrm>
            <a:off x="457200" y="1200150"/>
            <a:ext cx="8229600" cy="3725699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/>
          <a:lstStyle>
            <a:lvl1pPr>
              <a:spcBef>
                <a:spcPts val="600"/>
              </a:spcBef>
              <a:buClr>
                <a:schemeClr val="dk1"/>
              </a:buClr>
              <a:buSzPct val="100000"/>
              <a:defRPr sz="3000">
                <a:solidFill>
                  <a:schemeClr val="dk1"/>
                </a:solidFill>
              </a:defRPr>
            </a:lvl1pPr>
            <a:lvl2pPr>
              <a:spcBef>
                <a:spcPts val="480"/>
              </a:spcBef>
              <a:buClr>
                <a:schemeClr val="dk1"/>
              </a:buClr>
              <a:buSzPct val="100000"/>
              <a:defRPr sz="2400">
                <a:solidFill>
                  <a:schemeClr val="dk1"/>
                </a:solidFill>
              </a:defRPr>
            </a:lvl2pPr>
            <a:lvl3pPr>
              <a:spcBef>
                <a:spcPts val="480"/>
              </a:spcBef>
              <a:buClr>
                <a:schemeClr val="dk1"/>
              </a:buClr>
              <a:buSzPct val="100000"/>
              <a:defRPr sz="2400">
                <a:solidFill>
                  <a:schemeClr val="dk1"/>
                </a:solidFill>
              </a:defRPr>
            </a:lvl3pPr>
            <a:lvl4pPr>
              <a:spcBef>
                <a:spcPts val="360"/>
              </a:spcBef>
              <a:buClr>
                <a:schemeClr val="dk1"/>
              </a:buClr>
              <a:buSzPct val="100000"/>
              <a:defRPr sz="1800">
                <a:solidFill>
                  <a:schemeClr val="dk1"/>
                </a:solidFill>
              </a:defRPr>
            </a:lvl4pPr>
            <a:lvl5pPr>
              <a:spcBef>
                <a:spcPts val="360"/>
              </a:spcBef>
              <a:buClr>
                <a:schemeClr val="dk1"/>
              </a:buClr>
              <a:buSzPct val="100000"/>
              <a:defRPr sz="1800">
                <a:solidFill>
                  <a:schemeClr val="dk1"/>
                </a:solidFill>
              </a:defRPr>
            </a:lvl5pPr>
            <a:lvl6pPr>
              <a:spcBef>
                <a:spcPts val="360"/>
              </a:spcBef>
              <a:buClr>
                <a:schemeClr val="dk1"/>
              </a:buClr>
              <a:buSzPct val="100000"/>
              <a:defRPr sz="1800">
                <a:solidFill>
                  <a:schemeClr val="dk1"/>
                </a:solidFill>
              </a:defRPr>
            </a:lvl6pPr>
            <a:lvl7pPr>
              <a:spcBef>
                <a:spcPts val="360"/>
              </a:spcBef>
              <a:buClr>
                <a:schemeClr val="dk1"/>
              </a:buClr>
              <a:buSzPct val="100000"/>
              <a:defRPr sz="1800">
                <a:solidFill>
                  <a:schemeClr val="dk1"/>
                </a:solidFill>
              </a:defRPr>
            </a:lvl7pPr>
            <a:lvl8pPr>
              <a:spcBef>
                <a:spcPts val="360"/>
              </a:spcBef>
              <a:buClr>
                <a:schemeClr val="dk1"/>
              </a:buClr>
              <a:buSzPct val="100000"/>
              <a:defRPr sz="1800">
                <a:solidFill>
                  <a:schemeClr val="dk1"/>
                </a:solidFill>
              </a:defRPr>
            </a:lvl8pPr>
            <a:lvl9pPr>
              <a:spcBef>
                <a:spcPts val="360"/>
              </a:spcBef>
              <a:buClr>
                <a:schemeClr val="dk1"/>
              </a:buClr>
              <a:buSzPct val="100000"/>
              <a:defRPr sz="1800">
                <a:solidFill>
                  <a:schemeClr val="dk1"/>
                </a:solidFill>
              </a:defRPr>
            </a:lvl9pPr>
          </a:lstStyle>
          <a:p/>
        </p:txBody>
      </p:sp>
      <p:cxnSp>
        <p:nvCxnSpPr>
          <p:cNvPr id="7" name="Shape 7"/>
          <p:cNvCxnSpPr/>
          <p:nvPr/>
        </p:nvCxnSpPr>
        <p:spPr>
          <a:xfrm>
            <a:off x="457200" y="5023259"/>
            <a:ext cx="8229600" cy="0"/>
          </a:xfrm>
          <a:prstGeom prst="straightConnector1">
            <a:avLst/>
          </a:prstGeom>
          <a:noFill/>
          <a:ln cap="flat" w="50800">
            <a:solidFill>
              <a:schemeClr val="lt2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8" name="Shape 8"/>
          <p:cNvSpPr txBox="1"/>
          <p:nvPr>
            <p:ph idx="12" type="sldNum"/>
          </p:nvPr>
        </p:nvSpPr>
        <p:spPr>
          <a:xfrm>
            <a:off x="8556791" y="4749850"/>
            <a:ext cx="548699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rIns="91425" tIns="91425">
            <a:noAutofit/>
          </a:bodyPr>
          <a:lstStyle>
            <a:lvl1pPr algn="r">
              <a:spcBef>
                <a:spcPts val="0"/>
              </a:spcBef>
              <a:buNone/>
              <a:defRPr sz="1300">
                <a:solidFill>
                  <a:schemeClr val="dk1"/>
                </a:solidFill>
              </a:defRPr>
            </a:lvl1pPr>
          </a:lstStyle>
          <a:p>
            <a:pPr>
              <a:spcBef>
                <a:spcPts val="0"/>
              </a:spcBef>
              <a:buNone/>
            </a:pPr>
            <a:fld id="{00000000-1234-1234-1234-123412341234}" type="slidenum">
              <a:rPr lang="ru"/>
              <a:t>‹#›</a:t>
            </a:fld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</p:sldLayoutIdLst>
  <p:hf dt="0" ftr="0" hdr="0" sldNum="0"/>
  <p:txStyles>
    <p:titleStyle>
      <a:defPPr marR="0" rtl="0" algn="l">
        <a:lnSpc>
          <a:spcPct val="100000"/>
        </a:lnSpc>
        <a:spcBef>
          <a:spcPts val="0"/>
        </a:spcBef>
        <a:spcAft>
          <a:spcPts val="0"/>
        </a:spcAft>
      </a:defPPr>
      <a:lvl1pPr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baseline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1pPr>
      <a:lvl2pPr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baseline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2pPr>
    </p:titleStyle>
    <p:bodyStyle>
      <a:defPPr marR="0" rtl="0" algn="l">
        <a:lnSpc>
          <a:spcPct val="100000"/>
        </a:lnSpc>
        <a:spcBef>
          <a:spcPts val="0"/>
        </a:spcBef>
        <a:spcAft>
          <a:spcPts val="0"/>
        </a:spcAft>
      </a:defPPr>
      <a:lvl1pPr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baseline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1pPr>
      <a:lvl2pPr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baseline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2pPr>
      <a:lvl3pPr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baseline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3pPr>
      <a:lvl4pPr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baseline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4pPr>
      <a:lvl5pPr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baseline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5pPr>
      <a:lvl6pPr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baseline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6pPr>
      <a:lvl7pPr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baseline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7pPr>
      <a:lvl8pPr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baseline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8pPr>
      <a:lvl9pPr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baseline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9pPr>
    </p:bodyStyle>
    <p:otherStyle>
      <a:defPPr marR="0" rtl="0" algn="l">
        <a:lnSpc>
          <a:spcPct val="100000"/>
        </a:lnSpc>
        <a:spcBef>
          <a:spcPts val="0"/>
        </a:spcBef>
        <a:spcAft>
          <a:spcPts val="0"/>
        </a:spcAft>
      </a:defPPr>
      <a:lvl1pPr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baseline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1pPr>
      <a:lvl2pPr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baseline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2pPr>
      <a:lvl3pPr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baseline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3pPr>
      <a:lvl4pPr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baseline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4pPr>
      <a:lvl5pPr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baseline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5pPr>
      <a:lvl6pPr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baseline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6pPr>
      <a:lvl7pPr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baseline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7pPr>
      <a:lvl8pPr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baseline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8pPr>
      <a:lvl9pPr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baseline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5.xml"/></Relationships>
</file>

<file path=ppt/slides/_rels/slide25.xml.rels><?xml version="1.0" encoding="UTF-8" standalone="yes"?>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5.xml"/></Relationships>
</file>

<file path=ppt/slides/_rels/slide26.xml.rels><?xml version="1.0" encoding="UTF-8" standalone="yes"?>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bg>
      <p:bgPr>
        <a:solidFill>
          <a:srgbClr val="D5A6BD"/>
        </a:solidFill>
      </p:bgPr>
    </p:bg>
    <p:spTree>
      <p:nvGrpSpPr>
        <p:cNvPr id="37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Shape 38"/>
          <p:cNvSpPr txBox="1"/>
          <p:nvPr>
            <p:ph type="ctrTitle"/>
          </p:nvPr>
        </p:nvSpPr>
        <p:spPr>
          <a:xfrm>
            <a:off x="457200" y="563759"/>
            <a:ext cx="8229600" cy="30096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indent="444500" lvl="0" rtl="0" algn="ctr">
              <a:lnSpc>
                <a:spcPct val="115000"/>
              </a:lnSpc>
              <a:spcBef>
                <a:spcPts val="0"/>
              </a:spcBef>
              <a:buClr>
                <a:schemeClr val="dk1"/>
              </a:buClr>
              <a:buSzPct val="30555"/>
              <a:buFont typeface="Arial"/>
              <a:buNone/>
            </a:pPr>
            <a:r>
              <a:rPr lang="ru" sz="3600">
                <a:solidFill>
                  <a:srgbClr val="5B0F00"/>
                </a:solidFill>
              </a:rPr>
              <a:t>Проектирование предметно-развивающей среды в ДОУ в соответствии с ФГОС ДО</a:t>
            </a:r>
          </a:p>
          <a:p>
            <a:pPr>
              <a:spcBef>
                <a:spcPts val="0"/>
              </a:spcBef>
              <a:buNone/>
            </a:pPr>
            <a:r>
              <a:t/>
            </a:r>
            <a:endParaRPr sz="3600">
              <a:solidFill>
                <a:srgbClr val="5B0F00"/>
              </a:solidFill>
            </a:endParaRPr>
          </a:p>
        </p:txBody>
      </p:sp>
      <p:sp>
        <p:nvSpPr>
          <p:cNvPr id="39" name="Shape 39"/>
          <p:cNvSpPr txBox="1"/>
          <p:nvPr>
            <p:ph idx="1" type="subTitle"/>
          </p:nvPr>
        </p:nvSpPr>
        <p:spPr>
          <a:xfrm>
            <a:off x="457200" y="3716392"/>
            <a:ext cx="8229600" cy="1232699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rPr lang="ru" sz="1800"/>
              <a:t>методист ММС управления образования администрации Александровского района</a:t>
            </a:r>
            <a:r>
              <a:rPr lang="ru" sz="2400"/>
              <a:t> Т.С. Филиппова</a:t>
            </a:r>
          </a:p>
        </p:txBody>
      </p:sp>
    </p:spTree>
  </p:cSld>
  <p:clrMapOvr>
    <a:masterClrMapping/>
  </p:clrMapOvr>
  <p:transition spd="slow">
    <p:cut/>
  </p:transition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bg>
      <p:bgPr>
        <a:solidFill>
          <a:srgbClr val="D5A6BD"/>
        </a:solidFill>
      </p:bgPr>
    </p:bg>
    <p:spTree>
      <p:nvGrpSpPr>
        <p:cNvPr id="43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Shape 44"/>
          <p:cNvSpPr txBox="1"/>
          <p:nvPr>
            <p:ph idx="1" type="body"/>
          </p:nvPr>
        </p:nvSpPr>
        <p:spPr>
          <a:xfrm>
            <a:off x="457200" y="4406309"/>
            <a:ext cx="8229600" cy="519599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indent="444500" lvl="0" rtl="0">
              <a:lnSpc>
                <a:spcPct val="115000"/>
              </a:lnSpc>
              <a:spcBef>
                <a:spcPts val="0"/>
              </a:spcBef>
              <a:buClr>
                <a:schemeClr val="dk1"/>
              </a:buClr>
              <a:buSzPct val="78571"/>
              <a:buFont typeface="Arial"/>
              <a:buNone/>
            </a:pPr>
            <a:r>
              <a:rPr b="1" lang="ru" sz="1400"/>
              <a:t>Проектирование предметно-развивающей среды в ДОУ в соответствии с ФГОС ДО</a:t>
            </a:r>
          </a:p>
          <a:p>
            <a:pPr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45" name="Shape 45"/>
          <p:cNvSpPr txBox="1"/>
          <p:nvPr/>
        </p:nvSpPr>
        <p:spPr>
          <a:xfrm>
            <a:off x="595575" y="532400"/>
            <a:ext cx="7950000" cy="2770199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rPr lang="ru" sz="2400">
                <a:solidFill>
                  <a:srgbClr val="5B0F00"/>
                </a:solidFill>
              </a:rPr>
              <a:t>Правильно организованная предметно-развивающая среда в дошкольном учреждении (в группе) предоставляет каждому ребёнку равные возможности приобрести те или иные качества личности, возможности для его всестороннего развития. </a:t>
            </a:r>
          </a:p>
        </p:txBody>
      </p:sp>
    </p:spTree>
  </p:cSld>
  <p:clrMapOvr>
    <a:masterClrMapping/>
  </p:clrMapOvr>
  <p:transition spd="slow">
    <p:cut/>
  </p:transition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bg>
      <p:bgPr>
        <a:solidFill>
          <a:srgbClr val="D5A6BD"/>
        </a:solidFill>
      </p:bgPr>
    </p:bg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Shape 50"/>
          <p:cNvSpPr txBox="1"/>
          <p:nvPr>
            <p:ph idx="1" type="body"/>
          </p:nvPr>
        </p:nvSpPr>
        <p:spPr>
          <a:xfrm>
            <a:off x="457200" y="4406309"/>
            <a:ext cx="8229600" cy="519599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indent="444500" lvl="0" rtl="0">
              <a:lnSpc>
                <a:spcPct val="115000"/>
              </a:lnSpc>
              <a:spcBef>
                <a:spcPts val="0"/>
              </a:spcBef>
              <a:buClr>
                <a:schemeClr val="dk1"/>
              </a:buClr>
              <a:buSzPct val="78571"/>
              <a:buFont typeface="Arial"/>
              <a:buNone/>
            </a:pPr>
            <a:r>
              <a:rPr b="1" lang="ru" sz="1400"/>
              <a:t>Проектирование предметно-развивающей среды в ДОУ в соответствии с ФГОС ДО</a:t>
            </a:r>
          </a:p>
          <a:p>
            <a:pPr indent="444500" lvl="0" rtl="0">
              <a:lnSpc>
                <a:spcPct val="115000"/>
              </a:lnSpc>
              <a:spcBef>
                <a:spcPts val="0"/>
              </a:spcBef>
              <a:buClr>
                <a:schemeClr val="dk1"/>
              </a:buClr>
              <a:buSzPct val="78571"/>
              <a:buFont typeface="Arial"/>
              <a:buNone/>
            </a:pPr>
            <a:r>
              <a:rPr lang="ru" sz="1400"/>
              <a:t> </a:t>
            </a:r>
          </a:p>
          <a:p>
            <a:pPr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51" name="Shape 51"/>
          <p:cNvSpPr txBox="1"/>
          <p:nvPr/>
        </p:nvSpPr>
        <p:spPr>
          <a:xfrm>
            <a:off x="559475" y="541425"/>
            <a:ext cx="8022000" cy="3329699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>
            <a:noAutofit/>
          </a:bodyPr>
          <a:lstStyle/>
          <a:p>
            <a:pPr rtl="0">
              <a:spcBef>
                <a:spcPts val="0"/>
              </a:spcBef>
              <a:buNone/>
            </a:pPr>
            <a:r>
              <a:rPr lang="ru" sz="2400">
                <a:solidFill>
                  <a:srgbClr val="5B0F00"/>
                </a:solidFill>
              </a:rPr>
              <a:t>Целевые ориентиры к завершению дошкольного образования четко обозначены образовательным стандартом. </a:t>
            </a:r>
          </a:p>
          <a:p>
            <a:pPr rtl="0">
              <a:spcBef>
                <a:spcPts val="0"/>
              </a:spcBef>
              <a:buNone/>
            </a:pPr>
            <a:r>
              <a:t/>
            </a:r>
            <a:endParaRPr sz="2400">
              <a:solidFill>
                <a:srgbClr val="5B0F00"/>
              </a:solidFill>
            </a:endParaRPr>
          </a:p>
          <a:p>
            <a:pPr>
              <a:spcBef>
                <a:spcPts val="0"/>
              </a:spcBef>
              <a:buNone/>
            </a:pPr>
            <a:r>
              <a:rPr lang="ru" sz="2400">
                <a:solidFill>
                  <a:srgbClr val="5B0F00"/>
                </a:solidFill>
              </a:rPr>
              <a:t>Ребенок должен обладать инициативностью и самостоятельностью в разных видах детской деятельности, способностью выбирать род занятий, партнеров, к порождению и воплощению разнообразных замыслов, быть уверенным в своих силах и открытым внешнему миру.</a:t>
            </a:r>
          </a:p>
        </p:txBody>
      </p:sp>
    </p:spTree>
  </p:cSld>
  <p:clrMapOvr>
    <a:masterClrMapping/>
  </p:clrMapOvr>
  <p:transition spd="slow">
    <p:cut/>
  </p:transition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bg>
      <p:bgPr>
        <a:solidFill>
          <a:srgbClr val="D5A6BD"/>
        </a:solidFill>
      </p:bgPr>
    </p:bg>
    <p:spTree>
      <p:nvGrpSpPr>
        <p:cNvPr id="55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Shape 56"/>
          <p:cNvSpPr txBox="1"/>
          <p:nvPr>
            <p:ph idx="1" type="body"/>
          </p:nvPr>
        </p:nvSpPr>
        <p:spPr>
          <a:xfrm>
            <a:off x="457200" y="4406309"/>
            <a:ext cx="8229600" cy="519599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indent="444500" lvl="0" rtl="0">
              <a:lnSpc>
                <a:spcPct val="115000"/>
              </a:lnSpc>
              <a:spcBef>
                <a:spcPts val="0"/>
              </a:spcBef>
              <a:buClr>
                <a:schemeClr val="dk1"/>
              </a:buClr>
              <a:buSzPct val="78571"/>
              <a:buFont typeface="Arial"/>
              <a:buNone/>
            </a:pPr>
            <a:r>
              <a:rPr b="1" lang="ru" sz="1400"/>
              <a:t>Проектирование предметно-развивающей среды в ДОУ в соответствии с ФГОС ДО</a:t>
            </a:r>
          </a:p>
          <a:p>
            <a:pPr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57" name="Shape 57"/>
          <p:cNvSpPr txBox="1"/>
          <p:nvPr/>
        </p:nvSpPr>
        <p:spPr>
          <a:xfrm>
            <a:off x="541425" y="234625"/>
            <a:ext cx="8049000" cy="3762899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>
            <a:noAutofit/>
          </a:bodyPr>
          <a:lstStyle/>
          <a:p>
            <a:pPr indent="444500" lvl="0" rtl="0" algn="just">
              <a:lnSpc>
                <a:spcPct val="115000"/>
              </a:lnSpc>
              <a:spcBef>
                <a:spcPts val="0"/>
              </a:spcBef>
              <a:buNone/>
            </a:pPr>
            <a:r>
              <a:rPr b="1" lang="ru" sz="1800">
                <a:solidFill>
                  <a:srgbClr val="5B0F00"/>
                </a:solidFill>
              </a:rPr>
              <a:t>При переходе от ФГТ к ФГОС отличительной чертой в создании предметно-развивающей среды должно являться</a:t>
            </a:r>
            <a:r>
              <a:rPr lang="ru" sz="1800">
                <a:solidFill>
                  <a:srgbClr val="5B0F00"/>
                </a:solidFill>
              </a:rPr>
              <a:t>:</a:t>
            </a:r>
          </a:p>
          <a:p>
            <a:pPr indent="444500" lvl="0" rtl="0" algn="just">
              <a:lnSpc>
                <a:spcPct val="115000"/>
              </a:lnSpc>
              <a:spcBef>
                <a:spcPts val="0"/>
              </a:spcBef>
              <a:buNone/>
            </a:pPr>
            <a:r>
              <a:t/>
            </a:r>
            <a:endParaRPr sz="1800">
              <a:solidFill>
                <a:srgbClr val="5B0F00"/>
              </a:solidFill>
            </a:endParaRPr>
          </a:p>
          <a:p>
            <a:pPr indent="444500" lvl="0" rtl="0" algn="just">
              <a:lnSpc>
                <a:spcPct val="115000"/>
              </a:lnSpc>
              <a:spcBef>
                <a:spcPts val="0"/>
              </a:spcBef>
              <a:buNone/>
            </a:pPr>
            <a:r>
              <a:rPr lang="ru" sz="1800">
                <a:solidFill>
                  <a:srgbClr val="5B0F00"/>
                </a:solidFill>
              </a:rPr>
              <a:t>- содержательная насыщенность, необходимые и достаточные материалы для всех видов детской деятельности;</a:t>
            </a:r>
          </a:p>
          <a:p>
            <a:pPr indent="444500" lvl="0" rtl="0" algn="just">
              <a:lnSpc>
                <a:spcPct val="115000"/>
              </a:lnSpc>
              <a:spcBef>
                <a:spcPts val="0"/>
              </a:spcBef>
              <a:buNone/>
            </a:pPr>
            <a:r>
              <a:rPr lang="ru" sz="1800">
                <a:solidFill>
                  <a:srgbClr val="5B0F00"/>
                </a:solidFill>
              </a:rPr>
              <a:t>- гибкость игрового пространства, полифункциональность среды и игровых материалов (наличие предметов-заместителей) ;</a:t>
            </a:r>
          </a:p>
          <a:p>
            <a:pPr indent="444500" lvl="0" rtl="0" algn="just">
              <a:lnSpc>
                <a:spcPct val="115000"/>
              </a:lnSpc>
              <a:spcBef>
                <a:spcPts val="0"/>
              </a:spcBef>
              <a:buNone/>
            </a:pPr>
            <a:r>
              <a:rPr lang="ru" sz="1800">
                <a:solidFill>
                  <a:srgbClr val="5B0F00"/>
                </a:solidFill>
              </a:rPr>
              <a:t>- вариативность наличие материалов и оборудования, для свободного выбора детей;</a:t>
            </a:r>
          </a:p>
          <a:p>
            <a:pPr indent="444500" lvl="0" rtl="0" algn="just">
              <a:lnSpc>
                <a:spcPct val="115000"/>
              </a:lnSpc>
              <a:spcBef>
                <a:spcPts val="0"/>
              </a:spcBef>
              <a:buNone/>
            </a:pPr>
            <a:r>
              <a:rPr lang="ru" sz="1800">
                <a:solidFill>
                  <a:srgbClr val="5B0F00"/>
                </a:solidFill>
              </a:rPr>
              <a:t>- периодическая сменяемость игрового материала, доступность игровых материалов, возможность использовать все элементы среды. </a:t>
            </a:r>
          </a:p>
          <a:p>
            <a:pPr indent="444500" lvl="0" rtl="0" algn="just">
              <a:lnSpc>
                <a:spcPct val="115000"/>
              </a:lnSpc>
              <a:spcBef>
                <a:spcPts val="0"/>
              </a:spcBef>
              <a:buClr>
                <a:schemeClr val="dk1"/>
              </a:buClr>
              <a:buFont typeface="Arial"/>
              <a:buNone/>
            </a:pPr>
            <a:r>
              <a:t/>
            </a:r>
            <a:endParaRPr sz="1800">
              <a:solidFill>
                <a:srgbClr val="5B0F00"/>
              </a:solidFill>
            </a:endParaRPr>
          </a:p>
        </p:txBody>
      </p:sp>
    </p:spTree>
  </p:cSld>
  <p:clrMapOvr>
    <a:masterClrMapping/>
  </p:clrMapOvr>
  <p:transition spd="slow">
    <p:cut/>
  </p:transition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bg>
      <p:bgPr>
        <a:solidFill>
          <a:srgbClr val="D5A6BD"/>
        </a:solidFill>
      </p:bgPr>
    </p:bg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Shape 62"/>
          <p:cNvSpPr txBox="1"/>
          <p:nvPr>
            <p:ph idx="1" type="body"/>
          </p:nvPr>
        </p:nvSpPr>
        <p:spPr>
          <a:xfrm>
            <a:off x="457200" y="4406309"/>
            <a:ext cx="8229600" cy="519599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indent="444500" lvl="0" rtl="0">
              <a:lnSpc>
                <a:spcPct val="115000"/>
              </a:lnSpc>
              <a:spcBef>
                <a:spcPts val="0"/>
              </a:spcBef>
              <a:buClr>
                <a:schemeClr val="dk1"/>
              </a:buClr>
              <a:buSzPct val="78571"/>
              <a:buFont typeface="Arial"/>
              <a:buNone/>
            </a:pPr>
            <a:r>
              <a:rPr b="1" lang="ru" sz="1400"/>
              <a:t>Проектирование предметно-развивающей среды в ДОУ в соответствии с ФГОС ДО</a:t>
            </a:r>
          </a:p>
          <a:p>
            <a:pPr indent="444500" lvl="0" rtl="0">
              <a:lnSpc>
                <a:spcPct val="115000"/>
              </a:lnSpc>
              <a:spcBef>
                <a:spcPts val="0"/>
              </a:spcBef>
              <a:buClr>
                <a:schemeClr val="dk1"/>
              </a:buClr>
              <a:buSzPct val="78571"/>
              <a:buFont typeface="Arial"/>
              <a:buNone/>
            </a:pPr>
            <a:r>
              <a:rPr lang="ru" sz="1400"/>
              <a:t> </a:t>
            </a:r>
          </a:p>
          <a:p>
            <a:pPr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63" name="Shape 63"/>
          <p:cNvSpPr txBox="1"/>
          <p:nvPr/>
        </p:nvSpPr>
        <p:spPr>
          <a:xfrm>
            <a:off x="667750" y="442150"/>
            <a:ext cx="7931699" cy="3636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>
            <a:noAutofit/>
          </a:bodyPr>
          <a:lstStyle/>
          <a:p>
            <a:pPr indent="444500" lvl="0" rtl="0" algn="just">
              <a:lnSpc>
                <a:spcPct val="115000"/>
              </a:lnSpc>
              <a:spcBef>
                <a:spcPts val="0"/>
              </a:spcBef>
              <a:buNone/>
            </a:pPr>
            <a:r>
              <a:rPr b="1" lang="ru">
                <a:solidFill>
                  <a:srgbClr val="5B0F00"/>
                </a:solidFill>
              </a:rPr>
              <a:t>Педагогические характеристики построения предметно-развивающей среды:</a:t>
            </a:r>
          </a:p>
          <a:p>
            <a:pPr indent="444500" lvl="0" rtl="0" algn="just">
              <a:lnSpc>
                <a:spcPct val="115000"/>
              </a:lnSpc>
              <a:spcBef>
                <a:spcPts val="0"/>
              </a:spcBef>
              <a:buClr>
                <a:schemeClr val="dk1"/>
              </a:buClr>
              <a:buFont typeface="Arial"/>
              <a:buNone/>
            </a:pPr>
            <a:r>
              <a:t/>
            </a:r>
            <a:endParaRPr b="1">
              <a:solidFill>
                <a:srgbClr val="5B0F00"/>
              </a:solidFill>
            </a:endParaRPr>
          </a:p>
          <a:p>
            <a:pPr indent="444500" lvl="0" rtl="0" algn="just">
              <a:lnSpc>
                <a:spcPct val="115000"/>
              </a:lnSpc>
              <a:spcBef>
                <a:spcPts val="0"/>
              </a:spcBef>
              <a:buClr>
                <a:schemeClr val="dk1"/>
              </a:buClr>
              <a:buSzPct val="78571"/>
              <a:buFont typeface="Arial"/>
              <a:buNone/>
            </a:pPr>
            <a:r>
              <a:rPr lang="ru">
                <a:solidFill>
                  <a:srgbClr val="5B0F00"/>
                </a:solidFill>
              </a:rPr>
              <a:t>комфортность и безопасность обстановки выполнение санитарно - гигиенических норм;</a:t>
            </a:r>
          </a:p>
          <a:p>
            <a:pPr indent="444500" lvl="0" rtl="0" algn="just">
              <a:lnSpc>
                <a:spcPct val="115000"/>
              </a:lnSpc>
              <a:spcBef>
                <a:spcPts val="0"/>
              </a:spcBef>
              <a:buClr>
                <a:schemeClr val="dk1"/>
              </a:buClr>
              <a:buSzPct val="78571"/>
              <a:buFont typeface="Arial"/>
              <a:buNone/>
            </a:pPr>
            <a:r>
              <a:rPr lang="ru">
                <a:solidFill>
                  <a:srgbClr val="5B0F00"/>
                </a:solidFill>
              </a:rPr>
              <a:t>соответствие развивающей среды той образовательной программе, по которой работает детский сад;</a:t>
            </a:r>
          </a:p>
          <a:p>
            <a:pPr indent="444500" lvl="0" rtl="0" algn="just">
              <a:lnSpc>
                <a:spcPct val="115000"/>
              </a:lnSpc>
              <a:spcBef>
                <a:spcPts val="0"/>
              </a:spcBef>
              <a:buClr>
                <a:schemeClr val="dk1"/>
              </a:buClr>
              <a:buSzPct val="78571"/>
              <a:buFont typeface="Arial"/>
              <a:buNone/>
            </a:pPr>
            <a:r>
              <a:rPr lang="ru">
                <a:solidFill>
                  <a:srgbClr val="5B0F00"/>
                </a:solidFill>
              </a:rPr>
              <a:t>учет всех направлений развития ребенка;</a:t>
            </a:r>
          </a:p>
          <a:p>
            <a:pPr indent="444500" lvl="0" rtl="0" algn="just">
              <a:lnSpc>
                <a:spcPct val="115000"/>
              </a:lnSpc>
              <a:spcBef>
                <a:spcPts val="0"/>
              </a:spcBef>
              <a:buClr>
                <a:schemeClr val="dk1"/>
              </a:buClr>
              <a:buSzPct val="78571"/>
              <a:buFont typeface="Arial"/>
              <a:buNone/>
            </a:pPr>
            <a:r>
              <a:rPr lang="ru">
                <a:solidFill>
                  <a:srgbClr val="5B0F00"/>
                </a:solidFill>
              </a:rPr>
              <a:t>разнообразие сред, их рациональное расположение;</a:t>
            </a:r>
          </a:p>
          <a:p>
            <a:pPr indent="444500" lvl="0" rtl="0" algn="just">
              <a:lnSpc>
                <a:spcPct val="115000"/>
              </a:lnSpc>
              <a:spcBef>
                <a:spcPts val="0"/>
              </a:spcBef>
              <a:buClr>
                <a:schemeClr val="dk1"/>
              </a:buClr>
              <a:buSzPct val="78571"/>
              <a:buFont typeface="Arial"/>
              <a:buNone/>
            </a:pPr>
            <a:r>
              <a:rPr lang="ru">
                <a:solidFill>
                  <a:srgbClr val="5B0F00"/>
                </a:solidFill>
              </a:rPr>
              <a:t>обеспечение богатства сенсорных впечатлений;</a:t>
            </a:r>
          </a:p>
          <a:p>
            <a:pPr indent="444500" lvl="0" rtl="0" algn="just">
              <a:lnSpc>
                <a:spcPct val="115000"/>
              </a:lnSpc>
              <a:spcBef>
                <a:spcPts val="0"/>
              </a:spcBef>
              <a:buClr>
                <a:schemeClr val="dk1"/>
              </a:buClr>
              <a:buSzPct val="78571"/>
              <a:buFont typeface="Arial"/>
              <a:buNone/>
            </a:pPr>
            <a:r>
              <a:rPr lang="ru">
                <a:solidFill>
                  <a:srgbClr val="5B0F00"/>
                </a:solidFill>
              </a:rPr>
              <a:t>обеспечение самостоятельной индивидуальной деятельности;</a:t>
            </a:r>
          </a:p>
          <a:p>
            <a:pPr indent="444500" lvl="0" rtl="0" algn="just">
              <a:lnSpc>
                <a:spcPct val="115000"/>
              </a:lnSpc>
              <a:spcBef>
                <a:spcPts val="0"/>
              </a:spcBef>
              <a:buClr>
                <a:schemeClr val="dk1"/>
              </a:buClr>
              <a:buSzPct val="78571"/>
              <a:buFont typeface="Arial"/>
              <a:buNone/>
            </a:pPr>
            <a:r>
              <a:rPr lang="ru">
                <a:solidFill>
                  <a:srgbClr val="5B0F00"/>
                </a:solidFill>
              </a:rPr>
              <a:t>обеспечение возможности для исследования, поисковой деятельности, экспериментирования;</a:t>
            </a:r>
          </a:p>
          <a:p>
            <a:pPr indent="444500" lvl="0" rtl="0" algn="just">
              <a:lnSpc>
                <a:spcPct val="115000"/>
              </a:lnSpc>
              <a:spcBef>
                <a:spcPts val="0"/>
              </a:spcBef>
              <a:buClr>
                <a:schemeClr val="dk1"/>
              </a:buClr>
              <a:buSzPct val="78571"/>
              <a:buFont typeface="Arial"/>
              <a:buNone/>
            </a:pPr>
            <a:r>
              <a:rPr lang="ru">
                <a:solidFill>
                  <a:srgbClr val="5B0F00"/>
                </a:solidFill>
              </a:rPr>
              <a:t>доступное расположение предметов и пособии в соответствии с возрастом детей;</a:t>
            </a:r>
          </a:p>
          <a:p>
            <a:pPr indent="444500" lvl="0" rtl="0" algn="just">
              <a:lnSpc>
                <a:spcPct val="115000"/>
              </a:lnSpc>
              <a:spcBef>
                <a:spcPts val="0"/>
              </a:spcBef>
              <a:buClr>
                <a:schemeClr val="dk1"/>
              </a:buClr>
              <a:buSzPct val="78571"/>
              <a:buFont typeface="Arial"/>
              <a:buNone/>
            </a:pPr>
            <a:r>
              <a:rPr lang="ru">
                <a:solidFill>
                  <a:srgbClr val="5B0F00"/>
                </a:solidFill>
              </a:rPr>
              <a:t>создание условий для изменения среды.</a:t>
            </a:r>
          </a:p>
        </p:txBody>
      </p:sp>
    </p:spTree>
  </p:cSld>
  <p:clrMapOvr>
    <a:masterClrMapping/>
  </p:clrMapOvr>
  <p:transition spd="slow">
    <p:cut/>
  </p:transition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bg>
      <p:bgPr>
        <a:solidFill>
          <a:srgbClr val="D5A6BD"/>
        </a:solidFill>
      </p:bgPr>
    </p:bg>
    <p:spTree>
      <p:nvGrpSpPr>
        <p:cNvPr id="67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Shape 68"/>
          <p:cNvSpPr txBox="1"/>
          <p:nvPr>
            <p:ph idx="1" type="body"/>
          </p:nvPr>
        </p:nvSpPr>
        <p:spPr>
          <a:xfrm>
            <a:off x="457200" y="4406309"/>
            <a:ext cx="8229600" cy="519599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indent="444500" lvl="0" rtl="0">
              <a:lnSpc>
                <a:spcPct val="115000"/>
              </a:lnSpc>
              <a:spcBef>
                <a:spcPts val="0"/>
              </a:spcBef>
              <a:buClr>
                <a:schemeClr val="dk1"/>
              </a:buClr>
              <a:buSzPct val="78571"/>
              <a:buFont typeface="Arial"/>
              <a:buNone/>
            </a:pPr>
            <a:r>
              <a:rPr b="1" lang="ru" sz="1400"/>
              <a:t>Проектирование предметно-развивающей среды в ДОУ в соответствии с ФГОС ДО</a:t>
            </a:r>
          </a:p>
          <a:p>
            <a:pPr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69" name="Shape 69"/>
          <p:cNvSpPr txBox="1"/>
          <p:nvPr/>
        </p:nvSpPr>
        <p:spPr>
          <a:xfrm>
            <a:off x="794075" y="550450"/>
            <a:ext cx="7841699" cy="3492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>
            <a:noAutofit/>
          </a:bodyPr>
          <a:lstStyle/>
          <a:p>
            <a:pPr indent="444500" lvl="0" rtl="0" algn="just">
              <a:lnSpc>
                <a:spcPct val="115000"/>
              </a:lnSpc>
              <a:spcBef>
                <a:spcPts val="0"/>
              </a:spcBef>
              <a:buNone/>
            </a:pPr>
            <a:r>
              <a:rPr b="1" lang="ru">
                <a:solidFill>
                  <a:srgbClr val="5B0F00"/>
                </a:solidFill>
              </a:rPr>
              <a:t>В Концепции предметно-развивающей среды В.А. Петровским, Л.М. Клариной и др. выделены принципы построения развивающем среды в дошкольных учреждениях:</a:t>
            </a:r>
          </a:p>
          <a:p>
            <a:pPr indent="444500" lvl="0" rtl="0" algn="just">
              <a:lnSpc>
                <a:spcPct val="115000"/>
              </a:lnSpc>
              <a:spcBef>
                <a:spcPts val="0"/>
              </a:spcBef>
              <a:buClr>
                <a:schemeClr val="dk1"/>
              </a:buClr>
              <a:buFont typeface="Arial"/>
              <a:buNone/>
            </a:pPr>
            <a:r>
              <a:t/>
            </a:r>
            <a:endParaRPr b="1">
              <a:solidFill>
                <a:srgbClr val="5B0F00"/>
              </a:solidFill>
            </a:endParaRPr>
          </a:p>
          <a:p>
            <a:pPr indent="444500" lvl="0" rtl="0" algn="just">
              <a:lnSpc>
                <a:spcPct val="115000"/>
              </a:lnSpc>
              <a:spcBef>
                <a:spcPts val="0"/>
              </a:spcBef>
              <a:buClr>
                <a:schemeClr val="dk1"/>
              </a:buClr>
              <a:buSzPct val="78571"/>
              <a:buFont typeface="Arial"/>
              <a:buNone/>
            </a:pPr>
            <a:r>
              <a:rPr lang="ru">
                <a:solidFill>
                  <a:srgbClr val="5B0F00"/>
                </a:solidFill>
              </a:rPr>
              <a:t>принцип дистанции позиции при взаимодействии;</a:t>
            </a:r>
          </a:p>
          <a:p>
            <a:pPr indent="444500" lvl="0" rtl="0" algn="just">
              <a:lnSpc>
                <a:spcPct val="115000"/>
              </a:lnSpc>
              <a:spcBef>
                <a:spcPts val="0"/>
              </a:spcBef>
              <a:buClr>
                <a:schemeClr val="dk1"/>
              </a:buClr>
              <a:buSzPct val="78571"/>
              <a:buFont typeface="Arial"/>
              <a:buNone/>
            </a:pPr>
            <a:r>
              <a:rPr lang="ru">
                <a:solidFill>
                  <a:srgbClr val="5B0F00"/>
                </a:solidFill>
              </a:rPr>
              <a:t>принцип активности, самостоятельности, творчества;</a:t>
            </a:r>
          </a:p>
          <a:p>
            <a:pPr indent="444500" lvl="0" rtl="0" algn="just">
              <a:lnSpc>
                <a:spcPct val="115000"/>
              </a:lnSpc>
              <a:spcBef>
                <a:spcPts val="0"/>
              </a:spcBef>
              <a:buClr>
                <a:schemeClr val="dk1"/>
              </a:buClr>
              <a:buSzPct val="78571"/>
              <a:buFont typeface="Arial"/>
              <a:buNone/>
            </a:pPr>
            <a:r>
              <a:rPr lang="ru">
                <a:solidFill>
                  <a:srgbClr val="5B0F00"/>
                </a:solidFill>
              </a:rPr>
              <a:t>принцип стабильности – динамичности;</a:t>
            </a:r>
          </a:p>
          <a:p>
            <a:pPr indent="444500" lvl="0" rtl="0" algn="just">
              <a:lnSpc>
                <a:spcPct val="115000"/>
              </a:lnSpc>
              <a:spcBef>
                <a:spcPts val="0"/>
              </a:spcBef>
              <a:buClr>
                <a:schemeClr val="dk1"/>
              </a:buClr>
              <a:buSzPct val="78571"/>
              <a:buFont typeface="Arial"/>
              <a:buNone/>
            </a:pPr>
            <a:r>
              <a:rPr lang="ru">
                <a:solidFill>
                  <a:srgbClr val="5B0F00"/>
                </a:solidFill>
              </a:rPr>
              <a:t>принцип комплексирования и гибкого зонирования;</a:t>
            </a:r>
          </a:p>
          <a:p>
            <a:pPr indent="444500" lvl="0" rtl="0" algn="just">
              <a:lnSpc>
                <a:spcPct val="115000"/>
              </a:lnSpc>
              <a:spcBef>
                <a:spcPts val="0"/>
              </a:spcBef>
              <a:buClr>
                <a:schemeClr val="dk1"/>
              </a:buClr>
              <a:buSzPct val="78571"/>
              <a:buFont typeface="Arial"/>
              <a:buNone/>
            </a:pPr>
            <a:r>
              <a:rPr lang="ru">
                <a:solidFill>
                  <a:srgbClr val="5B0F00"/>
                </a:solidFill>
              </a:rPr>
              <a:t>принцип эмоциогенности среды, индивидуальной комфортности и эмоционального благополучия каждого ребенка и взрослого;</a:t>
            </a:r>
          </a:p>
          <a:p>
            <a:pPr indent="444500" lvl="0" rtl="0" algn="just">
              <a:lnSpc>
                <a:spcPct val="115000"/>
              </a:lnSpc>
              <a:spcBef>
                <a:spcPts val="0"/>
              </a:spcBef>
              <a:buClr>
                <a:schemeClr val="dk1"/>
              </a:buClr>
              <a:buSzPct val="78571"/>
              <a:buFont typeface="Arial"/>
              <a:buNone/>
            </a:pPr>
            <a:r>
              <a:rPr lang="ru">
                <a:solidFill>
                  <a:srgbClr val="5B0F00"/>
                </a:solidFill>
              </a:rPr>
              <a:t>принцип сочетания привычных и неординарных элементов в организации среды;</a:t>
            </a:r>
          </a:p>
          <a:p>
            <a:pPr indent="444500" lvl="0" rtl="0" algn="just">
              <a:lnSpc>
                <a:spcPct val="115000"/>
              </a:lnSpc>
              <a:spcBef>
                <a:spcPts val="0"/>
              </a:spcBef>
              <a:buClr>
                <a:schemeClr val="dk1"/>
              </a:buClr>
              <a:buSzPct val="78571"/>
              <a:buFont typeface="Arial"/>
              <a:buNone/>
            </a:pPr>
            <a:r>
              <a:rPr lang="ru">
                <a:solidFill>
                  <a:srgbClr val="5B0F00"/>
                </a:solidFill>
              </a:rPr>
              <a:t>принцип открытости – закрытости;</a:t>
            </a:r>
          </a:p>
          <a:p>
            <a:pPr indent="444500" lvl="0" rtl="0" algn="just">
              <a:lnSpc>
                <a:spcPct val="115000"/>
              </a:lnSpc>
              <a:spcBef>
                <a:spcPts val="0"/>
              </a:spcBef>
              <a:buClr>
                <a:schemeClr val="dk1"/>
              </a:buClr>
              <a:buSzPct val="78571"/>
              <a:buFont typeface="Arial"/>
              <a:buNone/>
            </a:pPr>
            <a:r>
              <a:rPr lang="ru">
                <a:solidFill>
                  <a:srgbClr val="5B0F00"/>
                </a:solidFill>
              </a:rPr>
              <a:t>принцип  учета половых и возрастных различий детей. </a:t>
            </a:r>
          </a:p>
          <a:p>
            <a:pPr>
              <a:spcBef>
                <a:spcPts val="0"/>
              </a:spcBef>
              <a:buNone/>
            </a:pPr>
            <a:r>
              <a:t/>
            </a:r>
            <a:endParaRPr>
              <a:solidFill>
                <a:srgbClr val="5B0F00"/>
              </a:solidFill>
            </a:endParaRPr>
          </a:p>
        </p:txBody>
      </p:sp>
    </p:spTree>
  </p:cSld>
  <p:clrMapOvr>
    <a:masterClrMapping/>
  </p:clrMapOvr>
  <p:transition spd="slow">
    <p:cut/>
  </p:transition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bg>
      <p:bgPr>
        <a:solidFill>
          <a:srgbClr val="D5A6BD"/>
        </a:solidFill>
      </p:bgPr>
    </p:bg>
    <p:spTree>
      <p:nvGrpSpPr>
        <p:cNvPr id="73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Shape 74"/>
          <p:cNvSpPr txBox="1"/>
          <p:nvPr>
            <p:ph idx="1" type="body"/>
          </p:nvPr>
        </p:nvSpPr>
        <p:spPr>
          <a:xfrm>
            <a:off x="457200" y="4406309"/>
            <a:ext cx="8229600" cy="519599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indent="444500" lvl="0" rtl="0">
              <a:lnSpc>
                <a:spcPct val="115000"/>
              </a:lnSpc>
              <a:spcBef>
                <a:spcPts val="0"/>
              </a:spcBef>
              <a:buClr>
                <a:schemeClr val="dk1"/>
              </a:buClr>
              <a:buSzPct val="78571"/>
              <a:buFont typeface="Arial"/>
              <a:buNone/>
            </a:pPr>
            <a:r>
              <a:rPr b="1" lang="ru" sz="1400"/>
              <a:t>Проектирование предметно-развивающей среды в ДОУ в соответствии с ФГОС ДО</a:t>
            </a:r>
          </a:p>
          <a:p>
            <a:pPr indent="444500" lvl="0" rtl="0">
              <a:lnSpc>
                <a:spcPct val="115000"/>
              </a:lnSpc>
              <a:spcBef>
                <a:spcPts val="0"/>
              </a:spcBef>
              <a:buClr>
                <a:schemeClr val="dk1"/>
              </a:buClr>
              <a:buSzPct val="78571"/>
              <a:buFont typeface="Arial"/>
              <a:buNone/>
            </a:pPr>
            <a:r>
              <a:rPr lang="ru" sz="1400"/>
              <a:t> </a:t>
            </a:r>
          </a:p>
          <a:p>
            <a:pPr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75" name="Shape 75"/>
          <p:cNvSpPr txBox="1"/>
          <p:nvPr/>
        </p:nvSpPr>
        <p:spPr>
          <a:xfrm>
            <a:off x="622625" y="541425"/>
            <a:ext cx="7913700" cy="3546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>
            <a:noAutofit/>
          </a:bodyPr>
          <a:lstStyle/>
          <a:p>
            <a:pPr indent="444500" lvl="0" rtl="0" algn="just">
              <a:lnSpc>
                <a:spcPct val="115000"/>
              </a:lnSpc>
              <a:spcBef>
                <a:spcPts val="0"/>
              </a:spcBef>
              <a:buNone/>
            </a:pPr>
            <a:r>
              <a:rPr b="1" i="1" lang="ru">
                <a:solidFill>
                  <a:srgbClr val="5B0F00"/>
                </a:solidFill>
              </a:rPr>
              <a:t>Основными направлениями</a:t>
            </a:r>
            <a:r>
              <a:rPr b="1" lang="ru">
                <a:solidFill>
                  <a:srgbClr val="5B0F00"/>
                </a:solidFill>
              </a:rPr>
              <a:t> при проектировании предметно – развивающей среды в ДОУ являются:</a:t>
            </a:r>
          </a:p>
          <a:p>
            <a:pPr indent="444500" lvl="0" rtl="0" algn="just">
              <a:lnSpc>
                <a:spcPct val="115000"/>
              </a:lnSpc>
              <a:spcBef>
                <a:spcPts val="0"/>
              </a:spcBef>
              <a:buNone/>
            </a:pPr>
            <a:r>
              <a:t/>
            </a:r>
            <a:endParaRPr>
              <a:solidFill>
                <a:srgbClr val="5B0F00"/>
              </a:solidFill>
            </a:endParaRPr>
          </a:p>
          <a:p>
            <a:pPr indent="444500" lvl="0" rtl="0" algn="just">
              <a:lnSpc>
                <a:spcPct val="115000"/>
              </a:lnSpc>
              <a:spcBef>
                <a:spcPts val="0"/>
              </a:spcBef>
              <a:buNone/>
            </a:pPr>
            <a:r>
              <a:rPr lang="ru">
                <a:solidFill>
                  <a:srgbClr val="5B0F00"/>
                </a:solidFill>
              </a:rPr>
              <a:t> всестороннее развитие детей;</a:t>
            </a:r>
          </a:p>
          <a:p>
            <a:pPr indent="444500" lvl="0" rtl="0" algn="just">
              <a:lnSpc>
                <a:spcPct val="115000"/>
              </a:lnSpc>
              <a:spcBef>
                <a:spcPts val="0"/>
              </a:spcBef>
              <a:buNone/>
            </a:pPr>
            <a:r>
              <a:rPr lang="ru">
                <a:solidFill>
                  <a:srgbClr val="5B0F00"/>
                </a:solidFill>
              </a:rPr>
              <a:t> психологический и физический комфорт детей и взрослых.</a:t>
            </a:r>
          </a:p>
          <a:p>
            <a:pPr indent="444500" lvl="0" rtl="0" algn="just">
              <a:lnSpc>
                <a:spcPct val="115000"/>
              </a:lnSpc>
              <a:spcBef>
                <a:spcPts val="0"/>
              </a:spcBef>
              <a:buNone/>
            </a:pPr>
            <a:r>
              <a:t/>
            </a:r>
            <a:endParaRPr>
              <a:solidFill>
                <a:srgbClr val="5B0F00"/>
              </a:solidFill>
            </a:endParaRPr>
          </a:p>
          <a:p>
            <a:pPr indent="444500" lvl="0" rtl="0" algn="just">
              <a:lnSpc>
                <a:spcPct val="115000"/>
              </a:lnSpc>
              <a:spcBef>
                <a:spcPts val="0"/>
              </a:spcBef>
              <a:buNone/>
            </a:pPr>
            <a:r>
              <a:rPr b="1" i="1" lang="ru">
                <a:solidFill>
                  <a:srgbClr val="5B0F00"/>
                </a:solidFill>
              </a:rPr>
              <a:t>Основные составляющие среды в наших базовых ДОУ:</a:t>
            </a:r>
          </a:p>
          <a:p>
            <a:pPr indent="444500" lvl="0" rtl="0" algn="just">
              <a:lnSpc>
                <a:spcPct val="115000"/>
              </a:lnSpc>
              <a:spcBef>
                <a:spcPts val="0"/>
              </a:spcBef>
              <a:buNone/>
            </a:pPr>
            <a:r>
              <a:t/>
            </a:r>
            <a:endParaRPr b="1" i="1">
              <a:solidFill>
                <a:srgbClr val="5B0F00"/>
              </a:solidFill>
            </a:endParaRPr>
          </a:p>
          <a:p>
            <a:pPr indent="444500" lvl="0" rtl="0" algn="just">
              <a:lnSpc>
                <a:spcPct val="115000"/>
              </a:lnSpc>
              <a:spcBef>
                <a:spcPts val="0"/>
              </a:spcBef>
              <a:buNone/>
            </a:pPr>
            <a:r>
              <a:rPr lang="ru">
                <a:solidFill>
                  <a:srgbClr val="5B0F00"/>
                </a:solidFill>
              </a:rPr>
              <a:t> пространство;</a:t>
            </a:r>
          </a:p>
          <a:p>
            <a:pPr indent="444500" lvl="0" rtl="0" algn="just">
              <a:lnSpc>
                <a:spcPct val="115000"/>
              </a:lnSpc>
              <a:spcBef>
                <a:spcPts val="0"/>
              </a:spcBef>
              <a:buNone/>
            </a:pPr>
            <a:r>
              <a:rPr lang="ru">
                <a:solidFill>
                  <a:srgbClr val="5B0F00"/>
                </a:solidFill>
              </a:rPr>
              <a:t> время;</a:t>
            </a:r>
          </a:p>
          <a:p>
            <a:pPr indent="444500" lvl="0" rtl="0" algn="just">
              <a:lnSpc>
                <a:spcPct val="115000"/>
              </a:lnSpc>
              <a:spcBef>
                <a:spcPts val="0"/>
              </a:spcBef>
              <a:buNone/>
            </a:pPr>
            <a:r>
              <a:rPr lang="ru">
                <a:solidFill>
                  <a:srgbClr val="5B0F00"/>
                </a:solidFill>
              </a:rPr>
              <a:t> предметное окружение</a:t>
            </a:r>
          </a:p>
          <a:p>
            <a:pPr indent="444500" lvl="0" rtl="0" algn="just">
              <a:lnSpc>
                <a:spcPct val="115000"/>
              </a:lnSpc>
              <a:spcBef>
                <a:spcPts val="0"/>
              </a:spcBef>
              <a:buClr>
                <a:schemeClr val="dk1"/>
              </a:buClr>
              <a:buFont typeface="Arial"/>
              <a:buNone/>
            </a:pPr>
            <a:r>
              <a:t/>
            </a:r>
            <a:endParaRPr>
              <a:solidFill>
                <a:srgbClr val="5B0F00"/>
              </a:solidFill>
            </a:endParaRPr>
          </a:p>
        </p:txBody>
      </p:sp>
    </p:spTree>
  </p:cSld>
  <p:clrMapOvr>
    <a:masterClrMapping/>
  </p:clrMapOvr>
  <p:transition spd="slow">
    <p:cut/>
  </p:transition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bg>
      <p:bgPr>
        <a:solidFill>
          <a:srgbClr val="D5A6BD"/>
        </a:solidFill>
      </p:bgPr>
    </p:bg>
    <p:spTree>
      <p:nvGrpSpPr>
        <p:cNvPr id="79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Shape 80"/>
          <p:cNvSpPr txBox="1"/>
          <p:nvPr>
            <p:ph type="title"/>
          </p:nvPr>
        </p:nvSpPr>
        <p:spPr>
          <a:xfrm>
            <a:off x="613600" y="153391"/>
            <a:ext cx="8073299" cy="799200"/>
          </a:xfrm>
          <a:prstGeom prst="rect">
            <a:avLst/>
          </a:prstGeom>
        </p:spPr>
        <p:txBody>
          <a:bodyPr anchorCtr="0" anchor="b" bIns="91425" lIns="91425" rIns="91425" tIns="91425">
            <a:noAutofit/>
          </a:bodyPr>
          <a:lstStyle/>
          <a:p>
            <a:pPr indent="457200" lvl="0" rtl="0" algn="just">
              <a:lnSpc>
                <a:spcPct val="150000"/>
              </a:lnSpc>
              <a:spcBef>
                <a:spcPts val="0"/>
              </a:spcBef>
              <a:buClr>
                <a:schemeClr val="dk1"/>
              </a:buClr>
              <a:buFont typeface="Arial"/>
              <a:buNone/>
            </a:pPr>
            <a:r>
              <a:t/>
            </a:r>
            <a:endParaRPr b="0" i="1" sz="1600">
              <a:solidFill>
                <a:schemeClr val="dk1"/>
              </a:solidFill>
            </a:endParaRPr>
          </a:p>
          <a:p>
            <a:pPr>
              <a:spcBef>
                <a:spcPts val="0"/>
              </a:spcBef>
              <a:buNone/>
            </a:pPr>
            <a:r>
              <a:rPr lang="ru">
                <a:solidFill>
                  <a:srgbClr val="5B0F00"/>
                </a:solidFill>
              </a:rPr>
              <a:t>Проект развивающей среды</a:t>
            </a:r>
          </a:p>
        </p:txBody>
      </p:sp>
      <p:sp>
        <p:nvSpPr>
          <p:cNvPr id="81" name="Shape 81"/>
          <p:cNvSpPr txBox="1"/>
          <p:nvPr>
            <p:ph idx="1" type="body"/>
          </p:nvPr>
        </p:nvSpPr>
        <p:spPr>
          <a:xfrm>
            <a:off x="385000" y="1263300"/>
            <a:ext cx="8229600" cy="3564299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rPr lang="ru"/>
              <a:t>таблица</a:t>
            </a:r>
          </a:p>
        </p:txBody>
      </p:sp>
      <p:graphicFrame>
        <p:nvGraphicFramePr>
          <p:cNvPr id="82" name="Shape 82"/>
          <p:cNvGraphicFramePr/>
          <p:nvPr/>
        </p:nvGraphicFramePr>
        <p:xfrm>
          <a:off x="952500" y="204892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{7343F002-6B57-4F50-BBC6-C60905A59502}</a:tableStyleId>
              </a:tblPr>
              <a:tblGrid>
                <a:gridCol w="1809750"/>
                <a:gridCol w="1963150"/>
                <a:gridCol w="1818775"/>
                <a:gridCol w="1647325"/>
              </a:tblGrid>
              <a:tr h="2370675">
                <a:tc>
                  <a:txBody>
                    <a:bodyPr>
                      <a:noAutofit/>
                    </a:bodyPr>
                    <a:lstStyle/>
                    <a:p>
                      <a:pPr lv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buClr>
                          <a:schemeClr val="dk1"/>
                        </a:buClr>
                        <a:buSzPct val="78571"/>
                        <a:buFont typeface="Arial"/>
                        <a:buNone/>
                      </a:pPr>
                      <a:r>
                        <a:rPr b="1" lang="ru">
                          <a:solidFill>
                            <a:srgbClr val="434343"/>
                          </a:solidFill>
                        </a:rPr>
                        <a:t>Использование</a:t>
                      </a:r>
                    </a:p>
                    <a:p>
                      <a:pPr lv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buClr>
                          <a:schemeClr val="dk1"/>
                        </a:buClr>
                        <a:buSzPct val="78571"/>
                        <a:buFont typeface="Arial"/>
                        <a:buNone/>
                      </a:pPr>
                      <a:r>
                        <a:rPr b="1" i="1" lang="ru">
                          <a:solidFill>
                            <a:srgbClr val="434343"/>
                          </a:solidFill>
                        </a:rPr>
                        <a:t>пространства</a:t>
                      </a:r>
                    </a:p>
                    <a:p>
                      <a:pPr>
                        <a:spcBef>
                          <a:spcPts val="0"/>
                        </a:spcBef>
                        <a:buNone/>
                      </a:pPr>
                      <a:r>
                        <a:t/>
                      </a:r>
                      <a:endParaRPr>
                        <a:solidFill>
                          <a:srgbClr val="434343"/>
                        </a:solidFill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lv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buClr>
                          <a:schemeClr val="dk1"/>
                        </a:buClr>
                        <a:buSzPct val="78571"/>
                        <a:buFont typeface="Arial"/>
                        <a:buNone/>
                      </a:pPr>
                      <a:r>
                        <a:rPr b="1" lang="ru">
                          <a:solidFill>
                            <a:srgbClr val="434343"/>
                          </a:solidFill>
                        </a:rPr>
                        <a:t>Влияние</a:t>
                      </a:r>
                    </a:p>
                    <a:p>
                      <a:pPr lv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b="1" lang="ru">
                          <a:solidFill>
                            <a:srgbClr val="434343"/>
                          </a:solidFill>
                        </a:rPr>
                        <a:t>пространства на интеллектуальное</a:t>
                      </a:r>
                    </a:p>
                    <a:p>
                      <a:pPr lv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buClr>
                          <a:schemeClr val="dk1"/>
                        </a:buClr>
                        <a:buSzPct val="78571"/>
                        <a:buFont typeface="Arial"/>
                        <a:buNone/>
                      </a:pPr>
                      <a:r>
                        <a:rPr b="1" lang="ru">
                          <a:solidFill>
                            <a:srgbClr val="434343"/>
                          </a:solidFill>
                        </a:rPr>
                        <a:t>развитие ребенка</a:t>
                      </a: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lv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buClr>
                          <a:schemeClr val="dk1"/>
                        </a:buClr>
                        <a:buSzPct val="78571"/>
                        <a:buFont typeface="Arial"/>
                        <a:buNone/>
                      </a:pPr>
                      <a:r>
                        <a:rPr b="1" lang="ru">
                          <a:solidFill>
                            <a:srgbClr val="434343"/>
                          </a:solidFill>
                        </a:rPr>
                        <a:t>Влияние пространства на социальное развитие ребенка</a:t>
                      </a:r>
                    </a:p>
                    <a:p>
                      <a:pPr>
                        <a:spcBef>
                          <a:spcPts val="0"/>
                        </a:spcBef>
                        <a:buNone/>
                      </a:pPr>
                      <a:r>
                        <a:t/>
                      </a:r>
                      <a:endParaRPr>
                        <a:solidFill>
                          <a:srgbClr val="434343"/>
                        </a:solidFill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lv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buClr>
                          <a:schemeClr val="dk1"/>
                        </a:buClr>
                        <a:buSzPct val="78571"/>
                        <a:buFont typeface="Arial"/>
                        <a:buNone/>
                      </a:pPr>
                      <a:r>
                        <a:rPr b="1" lang="ru">
                          <a:solidFill>
                            <a:srgbClr val="434343"/>
                          </a:solidFill>
                        </a:rPr>
                        <a:t>Влияние среды на физическое</a:t>
                      </a:r>
                    </a:p>
                    <a:p>
                      <a:pPr lv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buClr>
                          <a:schemeClr val="dk1"/>
                        </a:buClr>
                        <a:buSzPct val="78571"/>
                        <a:buFont typeface="Arial"/>
                        <a:buNone/>
                      </a:pPr>
                      <a:r>
                        <a:rPr b="1" lang="ru">
                          <a:solidFill>
                            <a:srgbClr val="434343"/>
                          </a:solidFill>
                        </a:rPr>
                        <a:t>развитие ребенка</a:t>
                      </a:r>
                    </a:p>
                    <a:p>
                      <a:pPr>
                        <a:spcBef>
                          <a:spcPts val="0"/>
                        </a:spcBef>
                        <a:buNone/>
                      </a:pPr>
                      <a:r>
                        <a:t/>
                      </a:r>
                      <a:endParaRPr>
                        <a:solidFill>
                          <a:srgbClr val="434343"/>
                        </a:solidFill>
                      </a:endParaRPr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</p:spTree>
  </p:cSld>
  <p:clrMapOvr>
    <a:masterClrMapping/>
  </p:clrMapOvr>
  <p:transition spd="slow">
    <p:cut/>
  </p:transition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bg>
      <p:bgPr>
        <a:solidFill>
          <a:srgbClr val="D5A6BD"/>
        </a:solidFill>
      </p:bgPr>
    </p:bg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Shape 87"/>
          <p:cNvSpPr txBox="1"/>
          <p:nvPr/>
        </p:nvSpPr>
        <p:spPr>
          <a:xfrm>
            <a:off x="487275" y="541425"/>
            <a:ext cx="8103300" cy="4132799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graphicFrame>
        <p:nvGraphicFramePr>
          <p:cNvPr id="88" name="Shape 88"/>
          <p:cNvGraphicFramePr/>
          <p:nvPr/>
        </p:nvGraphicFramePr>
        <p:xfrm>
          <a:off x="952500" y="69982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{5B51341C-7BD6-4D81-B1C6-E20540DF046C}</a:tableStyleId>
              </a:tblPr>
              <a:tblGrid>
                <a:gridCol w="1809750"/>
                <a:gridCol w="1809750"/>
                <a:gridCol w="1809750"/>
                <a:gridCol w="1809750"/>
              </a:tblGrid>
              <a:tr h="2972675">
                <a:tc>
                  <a:txBody>
                    <a:bodyPr>
                      <a:noAutofit/>
                    </a:bodyPr>
                    <a:lstStyle/>
                    <a:p>
                      <a:pPr lvl="0" rtl="0">
                        <a:spcBef>
                          <a:spcPts val="0"/>
                        </a:spcBef>
                        <a:buClr>
                          <a:schemeClr val="dk1"/>
                        </a:buClr>
                        <a:buSzPct val="78571"/>
                        <a:buFont typeface="Arial"/>
                        <a:buNone/>
                      </a:pPr>
                      <a:r>
                        <a:rPr b="1" lang="ru">
                          <a:solidFill>
                            <a:srgbClr val="5B0F00"/>
                          </a:solidFill>
                        </a:rPr>
                        <a:t>Многофункциональное использование  всех помещений ДОУ. Использование спален, раздевалок увеличивают пространство для детей</a:t>
                      </a:r>
                    </a:p>
                    <a:p>
                      <a:pPr>
                        <a:spcBef>
                          <a:spcPts val="0"/>
                        </a:spcBef>
                        <a:buNone/>
                      </a:pPr>
                      <a:r>
                        <a:t/>
                      </a:r>
                      <a:endParaRPr b="1">
                        <a:solidFill>
                          <a:srgbClr val="5B0F00"/>
                        </a:solidFill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>
                        <a:spcBef>
                          <a:spcPts val="0"/>
                        </a:spcBef>
                        <a:buNone/>
                      </a:pPr>
                      <a:r>
                        <a:rPr b="1" lang="ru">
                          <a:solidFill>
                            <a:srgbClr val="5B0F00"/>
                          </a:solidFill>
                        </a:rPr>
                        <a:t>Удаление «познавательных центров» от игровых существенно влияет на результат работы в этих центрах</a:t>
                      </a: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>
                        <a:spcBef>
                          <a:spcPts val="0"/>
                        </a:spcBef>
                        <a:buNone/>
                      </a:pPr>
                      <a:r>
                        <a:rPr lang="ru">
                          <a:solidFill>
                            <a:srgbClr val="5B0F00"/>
                          </a:solidFill>
                        </a:rPr>
                        <a:t>Увеличение пространства для деятельности и движений ведет к увеличению социальных контактов на более благоприятной основе</a:t>
                      </a: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>
                        <a:spcBef>
                          <a:spcPts val="0"/>
                        </a:spcBef>
                        <a:buNone/>
                      </a:pPr>
                      <a:r>
                        <a:rPr b="1" lang="ru">
                          <a:solidFill>
                            <a:srgbClr val="5B0F00"/>
                          </a:solidFill>
                        </a:rPr>
                        <a:t>Увеличивается двигательное пространство, что способствует увеличению двигательной нагрузки снове</a:t>
                      </a:r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</p:spTree>
  </p:cSld>
  <p:clrMapOvr>
    <a:masterClrMapping/>
  </p:clrMapOvr>
  <p:transition spd="slow">
    <p:cut/>
  </p:transition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bg>
      <p:bgPr>
        <a:solidFill>
          <a:srgbClr val="D5A6BD"/>
        </a:solidFill>
      </p:bgPr>
    </p:bg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Shape 93"/>
          <p:cNvSpPr txBox="1"/>
          <p:nvPr/>
        </p:nvSpPr>
        <p:spPr>
          <a:xfrm>
            <a:off x="730925" y="577525"/>
            <a:ext cx="7751400" cy="4051499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graphicFrame>
        <p:nvGraphicFramePr>
          <p:cNvPr id="94" name="Shape 94"/>
          <p:cNvGraphicFramePr/>
          <p:nvPr/>
        </p:nvGraphicFramePr>
        <p:xfrm>
          <a:off x="952500" y="9525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{6972B443-170F-41FA-81B1-9273155F838F}</a:tableStyleId>
              </a:tblPr>
              <a:tblGrid>
                <a:gridCol w="1809750"/>
                <a:gridCol w="1809750"/>
                <a:gridCol w="1809750"/>
                <a:gridCol w="1809750"/>
              </a:tblGrid>
              <a:tr h="3543800">
                <a:tc>
                  <a:txBody>
                    <a:bodyPr>
                      <a:noAutofit/>
                    </a:bodyPr>
                    <a:lstStyle/>
                    <a:p>
                      <a:pPr>
                        <a:spcBef>
                          <a:spcPts val="0"/>
                        </a:spcBef>
                        <a:buNone/>
                      </a:pPr>
                      <a:r>
                        <a:rPr b="1" lang="ru">
                          <a:solidFill>
                            <a:srgbClr val="5B0F00"/>
                          </a:solidFill>
                        </a:rPr>
                        <a:t>Создание игрового «Городка», мини-кабинетов, экологической лаборатории, логопункта и т.д. создают возможность детям осваивать все пространство ДОУ</a:t>
                      </a: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lvl="0" rtl="0">
                        <a:spcBef>
                          <a:spcPts val="0"/>
                        </a:spcBef>
                        <a:buClr>
                          <a:schemeClr val="dk1"/>
                        </a:buClr>
                        <a:buSzPct val="78571"/>
                        <a:buFont typeface="Arial"/>
                        <a:buNone/>
                      </a:pPr>
                      <a:r>
                        <a:rPr b="1" lang="ru">
                          <a:solidFill>
                            <a:srgbClr val="5B0F00"/>
                          </a:solidFill>
                        </a:rPr>
                        <a:t>Расширяются возможности для освоения образовательного пространства.</a:t>
                      </a:r>
                    </a:p>
                    <a:p>
                      <a:pPr>
                        <a:spcBef>
                          <a:spcPts val="0"/>
                        </a:spcBef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lvl="0" rtl="0">
                        <a:spcBef>
                          <a:spcPts val="0"/>
                        </a:spcBef>
                        <a:buClr>
                          <a:schemeClr val="dk1"/>
                        </a:buClr>
                        <a:buSzPct val="78571"/>
                        <a:buFont typeface="Arial"/>
                        <a:buNone/>
                      </a:pPr>
                      <a:r>
                        <a:rPr b="1" lang="ru">
                          <a:solidFill>
                            <a:srgbClr val="5B0F00"/>
                          </a:solidFill>
                        </a:rPr>
                        <a:t>Расширяется круг общения ребенка</a:t>
                      </a:r>
                    </a:p>
                    <a:p>
                      <a:pPr lvl="0" rtl="0">
                        <a:spcBef>
                          <a:spcPts val="0"/>
                        </a:spcBef>
                        <a:buClr>
                          <a:schemeClr val="dk1"/>
                        </a:buClr>
                        <a:buSzPct val="78571"/>
                        <a:buFont typeface="Arial"/>
                        <a:buNone/>
                      </a:pPr>
                      <a:r>
                        <a:rPr b="1" lang="ru">
                          <a:solidFill>
                            <a:srgbClr val="5B0F00"/>
                          </a:solidFill>
                        </a:rPr>
                        <a:t> </a:t>
                      </a:r>
                    </a:p>
                    <a:p>
                      <a:pPr>
                        <a:spcBef>
                          <a:spcPts val="0"/>
                        </a:spcBef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lvl="0" rtl="0">
                        <a:spcBef>
                          <a:spcPts val="0"/>
                        </a:spcBef>
                        <a:buClr>
                          <a:schemeClr val="dk1"/>
                        </a:buClr>
                        <a:buSzPct val="78571"/>
                        <a:buFont typeface="Arial"/>
                        <a:buNone/>
                      </a:pPr>
                      <a:r>
                        <a:rPr b="1" lang="ru">
                          <a:solidFill>
                            <a:srgbClr val="5B0F00"/>
                          </a:solidFill>
                        </a:rPr>
                        <a:t>Еще более увеличивается пространство для движений</a:t>
                      </a:r>
                    </a:p>
                    <a:p>
                      <a:pPr>
                        <a:spcBef>
                          <a:spcPts val="0"/>
                        </a:spcBef>
                        <a:buNone/>
                      </a:pPr>
                      <a:r>
                        <a:t/>
                      </a:r>
                      <a:endParaRPr b="1">
                        <a:solidFill>
                          <a:srgbClr val="5B0F00"/>
                        </a:solidFill>
                      </a:endParaRPr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</p:spTree>
  </p:cSld>
  <p:clrMapOvr>
    <a:masterClrMapping/>
  </p:clrMapOvr>
  <p:transition spd="slow">
    <p:cut/>
  </p:transition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bg>
      <p:bgPr>
        <a:solidFill>
          <a:srgbClr val="D5A6BD"/>
        </a:solidFill>
      </p:bgPr>
    </p:bg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Shape 99"/>
          <p:cNvSpPr txBox="1"/>
          <p:nvPr/>
        </p:nvSpPr>
        <p:spPr>
          <a:xfrm>
            <a:off x="712875" y="613600"/>
            <a:ext cx="7859699" cy="4042499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graphicFrame>
        <p:nvGraphicFramePr>
          <p:cNvPr id="100" name="Shape 100"/>
          <p:cNvGraphicFramePr/>
          <p:nvPr/>
        </p:nvGraphicFramePr>
        <p:xfrm>
          <a:off x="952500" y="9525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{25BA7B30-EAB8-4274-B0A3-430357B2AA0F}</a:tableStyleId>
              </a:tblPr>
              <a:tblGrid>
                <a:gridCol w="1809750"/>
                <a:gridCol w="1809750"/>
                <a:gridCol w="1809750"/>
                <a:gridCol w="1809750"/>
              </a:tblGrid>
              <a:tr h="3561850">
                <a:tc>
                  <a:txBody>
                    <a:bodyPr>
                      <a:noAutofit/>
                    </a:bodyPr>
                    <a:lstStyle/>
                    <a:p>
                      <a:pPr>
                        <a:spcBef>
                          <a:spcPts val="0"/>
                        </a:spcBef>
                        <a:buNone/>
                      </a:pPr>
                      <a:r>
                        <a:rPr b="1" lang="ru">
                          <a:solidFill>
                            <a:srgbClr val="5B0F00"/>
                          </a:solidFill>
                        </a:rPr>
                        <a:t>«Изрезанность» пространства. «Лабиринтное расположение мебели (при этом мебель не должна быть высокой, чтобы визуально не исчезло ощущение простора, света в помещении)</a:t>
                      </a: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lvl="0" rtl="0">
                        <a:spcBef>
                          <a:spcPts val="0"/>
                        </a:spcBef>
                        <a:buClr>
                          <a:schemeClr val="dk1"/>
                        </a:buClr>
                        <a:buSzPct val="78571"/>
                        <a:buFont typeface="Arial"/>
                        <a:buNone/>
                      </a:pPr>
                      <a:r>
                        <a:rPr b="1" lang="ru">
                          <a:solidFill>
                            <a:srgbClr val="5B0F00"/>
                          </a:solidFill>
                        </a:rPr>
                        <a:t>Развивается ориентировка в пространстве</a:t>
                      </a:r>
                    </a:p>
                    <a:p>
                      <a:pPr>
                        <a:spcBef>
                          <a:spcPts val="0"/>
                        </a:spcBef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>
                        <a:spcBef>
                          <a:spcPts val="0"/>
                        </a:spcBef>
                        <a:buNone/>
                      </a:pPr>
                      <a:r>
                        <a:rPr b="1" lang="ru">
                          <a:solidFill>
                            <a:srgbClr val="5B0F00"/>
                          </a:solidFill>
                        </a:rPr>
                        <a:t>«Уголки уединения» в изрезанном пространстве дают возможность ребенку уединиться. Ребенок испытывает комфорт. Улучшается социальный климат в целом</a:t>
                      </a: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>
                        <a:spcBef>
                          <a:spcPts val="0"/>
                        </a:spcBef>
                        <a:buNone/>
                      </a:pPr>
                      <a:r>
                        <a:rPr b="1" lang="ru">
                          <a:solidFill>
                            <a:srgbClr val="5B0F00"/>
                          </a:solidFill>
                        </a:rPr>
                        <a:t>Двигаясь по «изрезанному» пространству, ребенок учится координировать свои движения, владеть своим телом.</a:t>
                      </a:r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</p:spTree>
  </p:cSld>
  <p:clrMapOvr>
    <a:masterClrMapping/>
  </p:clrMapOvr>
  <p:transition spd="slow">
    <p:cut/>
  </p:transition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bg>
      <p:bgPr>
        <a:solidFill>
          <a:srgbClr val="D5A6BD"/>
        </a:solidFill>
      </p:bgPr>
    </p:bg>
    <p:spTree>
      <p:nvGrpSpPr>
        <p:cNvPr id="104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Shape 105"/>
          <p:cNvSpPr txBox="1"/>
          <p:nvPr/>
        </p:nvSpPr>
        <p:spPr>
          <a:xfrm>
            <a:off x="604575" y="523375"/>
            <a:ext cx="7931699" cy="4051499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graphicFrame>
        <p:nvGraphicFramePr>
          <p:cNvPr id="106" name="Shape 106"/>
          <p:cNvGraphicFramePr/>
          <p:nvPr/>
        </p:nvGraphicFramePr>
        <p:xfrm>
          <a:off x="952500" y="9525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{FEBF4951-9334-4DDD-BA93-FBFA9B1D6CE5}</a:tableStyleId>
              </a:tblPr>
              <a:tblGrid>
                <a:gridCol w="1809750"/>
                <a:gridCol w="1809750"/>
                <a:gridCol w="1809750"/>
                <a:gridCol w="1809750"/>
              </a:tblGrid>
              <a:tr h="3643050">
                <a:tc>
                  <a:txBody>
                    <a:bodyPr>
                      <a:noAutofit/>
                    </a:bodyPr>
                    <a:lstStyle/>
                    <a:p>
                      <a:pPr lvl="0" rtl="0">
                        <a:spcBef>
                          <a:spcPts val="0"/>
                        </a:spcBef>
                        <a:buClr>
                          <a:schemeClr val="dk1"/>
                        </a:buClr>
                        <a:buSzPct val="78571"/>
                        <a:buFont typeface="Arial"/>
                        <a:buNone/>
                      </a:pPr>
                      <a:r>
                        <a:rPr b="1" lang="ru">
                          <a:solidFill>
                            <a:srgbClr val="5B0F00"/>
                          </a:solidFill>
                        </a:rPr>
                        <a:t>Гибкость, мобильность обстановки во всех помещениях ДОУ</a:t>
                      </a:r>
                    </a:p>
                    <a:p>
                      <a:pPr>
                        <a:spcBef>
                          <a:spcPts val="0"/>
                        </a:spcBef>
                        <a:buNone/>
                      </a:pPr>
                      <a:r>
                        <a:t/>
                      </a:r>
                      <a:endParaRPr b="1">
                        <a:solidFill>
                          <a:srgbClr val="5B0F00"/>
                        </a:solidFill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lvl="0" rtl="0">
                        <a:spcBef>
                          <a:spcPts val="0"/>
                        </a:spcBef>
                        <a:buClr>
                          <a:schemeClr val="dk1"/>
                        </a:buClr>
                        <a:buSzPct val="78571"/>
                        <a:buFont typeface="Arial"/>
                        <a:buNone/>
                      </a:pPr>
                      <a:r>
                        <a:rPr b="1" lang="ru">
                          <a:solidFill>
                            <a:srgbClr val="5B0F00"/>
                          </a:solidFill>
                        </a:rPr>
                        <a:t>У ребенка есть возможность заняться проектированием обстановки </a:t>
                      </a:r>
                    </a:p>
                    <a:p>
                      <a:pPr>
                        <a:spcBef>
                          <a:spcPts val="0"/>
                        </a:spcBef>
                        <a:buNone/>
                      </a:pPr>
                      <a:r>
                        <a:t/>
                      </a:r>
                      <a:endParaRPr b="1">
                        <a:solidFill>
                          <a:srgbClr val="5B0F00"/>
                        </a:solidFill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>
                        <a:spcBef>
                          <a:spcPts val="0"/>
                        </a:spcBef>
                        <a:buNone/>
                      </a:pPr>
                      <a:r>
                        <a:rPr b="1" lang="ru">
                          <a:solidFill>
                            <a:srgbClr val="5B0F00"/>
                          </a:solidFill>
                        </a:rPr>
                        <a:t>Совместное проектирование и изменение  обстановки сплачивает детей и взрослых, улучшает социальные отношения</a:t>
                      </a: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>
                        <a:spcBef>
                          <a:spcPts val="0"/>
                        </a:spcBef>
                        <a:buNone/>
                      </a:pPr>
                      <a:r>
                        <a:rPr b="1" lang="ru">
                          <a:solidFill>
                            <a:srgbClr val="5B0F00"/>
                          </a:solidFill>
                        </a:rPr>
                        <a:t>Тело ребенка, реагируя на изменение обстановки, само становится гибким и мобильным</a:t>
                      </a:r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</p:spTree>
  </p:cSld>
  <p:clrMapOvr>
    <a:masterClrMapping/>
  </p:clrMapOvr>
  <p:transition spd="slow">
    <p:cut/>
  </p:transition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bg>
      <p:bgPr>
        <a:solidFill>
          <a:srgbClr val="D5A6BD"/>
        </a:solidFill>
      </p:bgPr>
    </p:bg>
    <p:spTree>
      <p:nvGrpSpPr>
        <p:cNvPr id="110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Shape 111"/>
          <p:cNvSpPr txBox="1"/>
          <p:nvPr/>
        </p:nvSpPr>
        <p:spPr>
          <a:xfrm>
            <a:off x="730925" y="676775"/>
            <a:ext cx="7643099" cy="3871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graphicFrame>
        <p:nvGraphicFramePr>
          <p:cNvPr id="112" name="Shape 112"/>
          <p:cNvGraphicFramePr/>
          <p:nvPr/>
        </p:nvGraphicFramePr>
        <p:xfrm>
          <a:off x="952500" y="9525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{BC051F68-7E43-4CE1-B120-AA3D0C85B68A}</a:tableStyleId>
              </a:tblPr>
              <a:tblGrid>
                <a:gridCol w="1863900"/>
                <a:gridCol w="2026325"/>
                <a:gridCol w="1656325"/>
                <a:gridCol w="1692450"/>
              </a:tblGrid>
              <a:tr h="3679150">
                <a:tc>
                  <a:txBody>
                    <a:bodyPr>
                      <a:noAutofit/>
                    </a:bodyPr>
                    <a:lstStyle/>
                    <a:p>
                      <a:pPr>
                        <a:spcBef>
                          <a:spcPts val="0"/>
                        </a:spcBef>
                        <a:buNone/>
                      </a:pPr>
                      <a:r>
                        <a:rPr b="1" lang="ru" sz="1200">
                          <a:solidFill>
                            <a:srgbClr val="5B0F00"/>
                          </a:solidFill>
                        </a:rPr>
                        <a:t>Все пространство «разбирается» на части и вместо целостного пространства проектируется множество небольших «центров», в которых относительно полно представлены различные виды деятельности и имеется все необходимое оборудование </a:t>
                      </a: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>
                        <a:spcBef>
                          <a:spcPts val="0"/>
                        </a:spcBef>
                        <a:buNone/>
                      </a:pPr>
                      <a:r>
                        <a:rPr b="1" lang="ru">
                          <a:solidFill>
                            <a:srgbClr val="5B0F00"/>
                          </a:solidFill>
                        </a:rPr>
                        <a:t>У ребенка есть возможность целенаправленных, сосредоточенных занятий каким-либо видом деятельности, концентрация внимания, усидчивость</a:t>
                      </a: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lvl="0" rtl="0">
                        <a:spcBef>
                          <a:spcPts val="0"/>
                        </a:spcBef>
                        <a:buClr>
                          <a:schemeClr val="dk1"/>
                        </a:buClr>
                        <a:buSzPct val="78571"/>
                        <a:buFont typeface="Arial"/>
                        <a:buNone/>
                      </a:pPr>
                      <a:r>
                        <a:rPr b="1" lang="ru">
                          <a:solidFill>
                            <a:srgbClr val="5B0F00"/>
                          </a:solidFill>
                        </a:rPr>
                        <a:t>Развиваются навыки социокультурного поведения</a:t>
                      </a:r>
                    </a:p>
                    <a:p>
                      <a:pPr>
                        <a:spcBef>
                          <a:spcPts val="0"/>
                        </a:spcBef>
                        <a:buNone/>
                      </a:pPr>
                      <a:r>
                        <a:t/>
                      </a:r>
                      <a:endParaRPr b="1">
                        <a:solidFill>
                          <a:srgbClr val="5B0F00"/>
                        </a:solidFill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>
                        <a:spcBef>
                          <a:spcPts val="0"/>
                        </a:spcBef>
                        <a:buNone/>
                      </a:pPr>
                      <a:r>
                        <a:rPr b="1" lang="ru">
                          <a:solidFill>
                            <a:srgbClr val="5B0F00"/>
                          </a:solidFill>
                        </a:rPr>
                        <a:t>Создание центров физических движений; спортивный зал, свободные коридоры дают возможность заниматься физическими упражнениями, не мешая другим.</a:t>
                      </a:r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</p:spTree>
  </p:cSld>
  <p:clrMapOvr>
    <a:masterClrMapping/>
  </p:clrMapOvr>
  <p:transition spd="slow">
    <p:cut/>
  </p:transition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bg>
      <p:bgPr>
        <a:solidFill>
          <a:srgbClr val="D5A6BD"/>
        </a:solidFill>
      </p:bgPr>
    </p:bg>
    <p:spTree>
      <p:nvGrpSpPr>
        <p:cNvPr id="116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Shape 117"/>
          <p:cNvSpPr txBox="1"/>
          <p:nvPr/>
        </p:nvSpPr>
        <p:spPr>
          <a:xfrm>
            <a:off x="577525" y="658725"/>
            <a:ext cx="7994999" cy="3835199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graphicFrame>
        <p:nvGraphicFramePr>
          <p:cNvPr id="118" name="Shape 118"/>
          <p:cNvGraphicFramePr/>
          <p:nvPr/>
        </p:nvGraphicFramePr>
        <p:xfrm>
          <a:off x="952500" y="9525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{20BF0791-B018-486F-A345-83DCA0A6F6E8}</a:tableStyleId>
              </a:tblPr>
              <a:tblGrid>
                <a:gridCol w="1809750"/>
                <a:gridCol w="1936100"/>
                <a:gridCol w="1791675"/>
                <a:gridCol w="1701475"/>
              </a:tblGrid>
              <a:tr h="1933075">
                <a:tc>
                  <a:txBody>
                    <a:bodyPr>
                      <a:noAutofit/>
                    </a:bodyPr>
                    <a:lstStyle/>
                    <a:p>
                      <a:pPr lvl="0" rtl="0">
                        <a:lnSpc>
                          <a:spcPct val="115000"/>
                        </a:lnSpc>
                        <a:spcBef>
                          <a:spcPts val="0"/>
                        </a:spcBef>
                        <a:buClr>
                          <a:schemeClr val="dk1"/>
                        </a:buClr>
                        <a:buSzPct val="78571"/>
                        <a:buFont typeface="Arial"/>
                        <a:buNone/>
                      </a:pPr>
                      <a:r>
                        <a:rPr b="1" lang="ru">
                          <a:solidFill>
                            <a:srgbClr val="434343"/>
                          </a:solidFill>
                        </a:rPr>
                        <a:t>Использование</a:t>
                      </a:r>
                    </a:p>
                    <a:p>
                      <a:pPr>
                        <a:spcBef>
                          <a:spcPts val="0"/>
                        </a:spcBef>
                        <a:buNone/>
                      </a:pPr>
                      <a:r>
                        <a:rPr b="1" i="1" lang="ru">
                          <a:solidFill>
                            <a:srgbClr val="434343"/>
                          </a:solidFill>
                        </a:rPr>
                        <a:t>времени</a:t>
                      </a: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lvl="0" rtl="0">
                        <a:lnSpc>
                          <a:spcPct val="115000"/>
                        </a:lnSpc>
                        <a:spcBef>
                          <a:spcPts val="0"/>
                        </a:spcBef>
                        <a:buClr>
                          <a:schemeClr val="dk1"/>
                        </a:buClr>
                        <a:buSzPct val="78571"/>
                        <a:buFont typeface="Arial"/>
                        <a:buNone/>
                      </a:pPr>
                      <a:r>
                        <a:rPr b="1" lang="ru">
                          <a:solidFill>
                            <a:srgbClr val="434343"/>
                          </a:solidFill>
                        </a:rPr>
                        <a:t>Влияние</a:t>
                      </a:r>
                    </a:p>
                    <a:p>
                      <a:pPr lvl="0" rtl="0">
                        <a:lnSpc>
                          <a:spcPct val="115000"/>
                        </a:lnSpc>
                        <a:spcBef>
                          <a:spcPts val="0"/>
                        </a:spcBef>
                        <a:buClr>
                          <a:schemeClr val="dk1"/>
                        </a:buClr>
                        <a:buSzPct val="78571"/>
                        <a:buFont typeface="Arial"/>
                        <a:buNone/>
                      </a:pPr>
                      <a:r>
                        <a:rPr b="1" lang="ru">
                          <a:solidFill>
                            <a:srgbClr val="434343"/>
                          </a:solidFill>
                        </a:rPr>
                        <a:t>пространства на</a:t>
                      </a:r>
                    </a:p>
                    <a:p>
                      <a:pPr lvl="0" rtl="0">
                        <a:lnSpc>
                          <a:spcPct val="115000"/>
                        </a:lnSpc>
                        <a:spcBef>
                          <a:spcPts val="0"/>
                        </a:spcBef>
                        <a:buClr>
                          <a:schemeClr val="dk1"/>
                        </a:buClr>
                        <a:buSzPct val="78571"/>
                        <a:buFont typeface="Arial"/>
                        <a:buNone/>
                      </a:pPr>
                      <a:r>
                        <a:rPr b="1" lang="ru">
                          <a:solidFill>
                            <a:srgbClr val="434343"/>
                          </a:solidFill>
                        </a:rPr>
                        <a:t>интеллектуальное</a:t>
                      </a:r>
                    </a:p>
                    <a:p>
                      <a:pPr>
                        <a:spcBef>
                          <a:spcPts val="0"/>
                        </a:spcBef>
                        <a:buNone/>
                      </a:pPr>
                      <a:r>
                        <a:rPr b="1" lang="ru">
                          <a:solidFill>
                            <a:srgbClr val="434343"/>
                          </a:solidFill>
                        </a:rPr>
                        <a:t>развитие ребенка</a:t>
                      </a: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>
                        <a:spcBef>
                          <a:spcPts val="0"/>
                        </a:spcBef>
                        <a:buNone/>
                      </a:pPr>
                      <a:r>
                        <a:rPr b="1" lang="ru">
                          <a:solidFill>
                            <a:srgbClr val="434343"/>
                          </a:solidFill>
                        </a:rPr>
                        <a:t>Влияние пространства на социальное развитие ребенка</a:t>
                      </a: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lvl="0" rtl="0">
                        <a:lnSpc>
                          <a:spcPct val="115000"/>
                        </a:lnSpc>
                        <a:spcBef>
                          <a:spcPts val="0"/>
                        </a:spcBef>
                        <a:buClr>
                          <a:schemeClr val="dk1"/>
                        </a:buClr>
                        <a:buSzPct val="78571"/>
                        <a:buFont typeface="Arial"/>
                        <a:buNone/>
                      </a:pPr>
                      <a:r>
                        <a:rPr b="1" lang="ru">
                          <a:solidFill>
                            <a:srgbClr val="434343"/>
                          </a:solidFill>
                        </a:rPr>
                        <a:t>Влияние среды на физическое</a:t>
                      </a:r>
                    </a:p>
                    <a:p>
                      <a:pPr>
                        <a:spcBef>
                          <a:spcPts val="0"/>
                        </a:spcBef>
                        <a:buNone/>
                      </a:pPr>
                      <a:r>
                        <a:rPr b="1" lang="ru">
                          <a:solidFill>
                            <a:srgbClr val="434343"/>
                          </a:solidFill>
                        </a:rPr>
                        <a:t>развитие ребенка</a:t>
                      </a:r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</p:spTree>
  </p:cSld>
  <p:clrMapOvr>
    <a:masterClrMapping/>
  </p:clrMapOvr>
  <p:transition spd="slow">
    <p:cut/>
  </p:transition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bg>
      <p:bgPr>
        <a:solidFill>
          <a:srgbClr val="D5A6BD"/>
        </a:solidFill>
      </p:bgPr>
    </p:bg>
    <p:spTree>
      <p:nvGrpSpPr>
        <p:cNvPr id="122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Shape 123"/>
          <p:cNvSpPr txBox="1"/>
          <p:nvPr/>
        </p:nvSpPr>
        <p:spPr>
          <a:xfrm>
            <a:off x="685800" y="694825"/>
            <a:ext cx="7760400" cy="3871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graphicFrame>
        <p:nvGraphicFramePr>
          <p:cNvPr id="124" name="Shape 124"/>
          <p:cNvGraphicFramePr/>
          <p:nvPr/>
        </p:nvGraphicFramePr>
        <p:xfrm>
          <a:off x="952500" y="9525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{4944F600-31CE-4ABF-A911-A8C12A705675}</a:tableStyleId>
              </a:tblPr>
              <a:tblGrid>
                <a:gridCol w="1809750"/>
                <a:gridCol w="1809750"/>
                <a:gridCol w="1809750"/>
                <a:gridCol w="1809750"/>
              </a:tblGrid>
              <a:tr h="2916625">
                <a:tc>
                  <a:txBody>
                    <a:bodyPr>
                      <a:noAutofit/>
                    </a:bodyPr>
                    <a:lstStyle/>
                    <a:p>
                      <a:pPr lvl="0" rtl="0">
                        <a:spcBef>
                          <a:spcPts val="0"/>
                        </a:spcBef>
                        <a:buClr>
                          <a:schemeClr val="dk1"/>
                        </a:buClr>
                        <a:buSzPct val="78571"/>
                        <a:buFont typeface="Arial"/>
                        <a:buNone/>
                      </a:pPr>
                      <a:r>
                        <a:rPr b="1" lang="ru">
                          <a:solidFill>
                            <a:srgbClr val="5B0F00"/>
                          </a:solidFill>
                        </a:rPr>
                        <a:t>Временная последовательность разных видов жизнедеятельности</a:t>
                      </a:r>
                    </a:p>
                    <a:p>
                      <a:pPr>
                        <a:spcBef>
                          <a:spcPts val="0"/>
                        </a:spcBef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>
                        <a:spcBef>
                          <a:spcPts val="0"/>
                        </a:spcBef>
                        <a:buNone/>
                      </a:pPr>
                      <a:r>
                        <a:rPr b="1" lang="ru">
                          <a:solidFill>
                            <a:srgbClr val="5B0F00"/>
                          </a:solidFill>
                        </a:rPr>
                        <a:t>Ребенок учится планировать свою деятельность более организованно и целесообразно проводить свободное время</a:t>
                      </a: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lvl="0" rtl="0">
                        <a:spcBef>
                          <a:spcPts val="0"/>
                        </a:spcBef>
                        <a:buClr>
                          <a:schemeClr val="dk1"/>
                        </a:buClr>
                        <a:buSzPct val="78571"/>
                        <a:buFont typeface="Arial"/>
                        <a:buNone/>
                      </a:pPr>
                      <a:r>
                        <a:rPr b="1" lang="ru">
                          <a:solidFill>
                            <a:srgbClr val="5B0F00"/>
                          </a:solidFill>
                        </a:rPr>
                        <a:t>Упорядоченное времяпровождение ведет к эмоционально благоприятной атмосфере в группе</a:t>
                      </a:r>
                    </a:p>
                    <a:p>
                      <a:pPr>
                        <a:spcBef>
                          <a:spcPts val="0"/>
                        </a:spcBef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lvl="0" rtl="0">
                        <a:spcBef>
                          <a:spcPts val="0"/>
                        </a:spcBef>
                        <a:buClr>
                          <a:schemeClr val="dk1"/>
                        </a:buClr>
                        <a:buSzPct val="78571"/>
                        <a:buFont typeface="Arial"/>
                        <a:buNone/>
                      </a:pPr>
                      <a:r>
                        <a:rPr b="1" lang="ru">
                          <a:solidFill>
                            <a:srgbClr val="5B0F00"/>
                          </a:solidFill>
                        </a:rPr>
                        <a:t>Выработка динамических стереотипов способствует улучшению здоровья в целом</a:t>
                      </a:r>
                    </a:p>
                    <a:p>
                      <a:pPr>
                        <a:spcBef>
                          <a:spcPts val="0"/>
                        </a:spcBef>
                        <a:buNone/>
                      </a:pPr>
                      <a:r>
                        <a:t/>
                      </a:r>
                      <a:endParaRPr b="1">
                        <a:solidFill>
                          <a:srgbClr val="5B0F00"/>
                        </a:solidFill>
                      </a:endParaRPr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</p:spTree>
  </p:cSld>
  <p:clrMapOvr>
    <a:masterClrMapping/>
  </p:clrMapOvr>
  <p:transition spd="slow">
    <p:cut/>
  </p:transition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bg>
      <p:bgPr>
        <a:solidFill>
          <a:srgbClr val="D5A6BD"/>
        </a:solidFill>
      </p:bgPr>
    </p:bg>
    <p:spTree>
      <p:nvGrpSpPr>
        <p:cNvPr id="128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Shape 129"/>
          <p:cNvSpPr txBox="1"/>
          <p:nvPr/>
        </p:nvSpPr>
        <p:spPr>
          <a:xfrm>
            <a:off x="640675" y="613600"/>
            <a:ext cx="7886700" cy="4096799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graphicFrame>
        <p:nvGraphicFramePr>
          <p:cNvPr id="130" name="Shape 130"/>
          <p:cNvGraphicFramePr/>
          <p:nvPr/>
        </p:nvGraphicFramePr>
        <p:xfrm>
          <a:off x="952500" y="9525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{0075FACF-7438-470A-BFA5-E6B4DC311407}</a:tableStyleId>
              </a:tblPr>
              <a:tblGrid>
                <a:gridCol w="1809750"/>
                <a:gridCol w="1809750"/>
                <a:gridCol w="1809750"/>
                <a:gridCol w="1809750"/>
              </a:tblGrid>
              <a:tr h="3516725">
                <a:tc>
                  <a:txBody>
                    <a:bodyPr>
                      <a:noAutofit/>
                    </a:bodyPr>
                    <a:lstStyle/>
                    <a:p>
                      <a:pPr>
                        <a:spcBef>
                          <a:spcPts val="0"/>
                        </a:spcBef>
                        <a:buNone/>
                      </a:pPr>
                      <a:r>
                        <a:rPr b="1" lang="ru" sz="1200">
                          <a:solidFill>
                            <a:srgbClr val="5B0F00"/>
                          </a:solidFill>
                        </a:rPr>
                        <a:t>Оптимальное сочетание в режиме дня регламентированной целенаправленной познавательной деятельности под руководством взрослых, нерегламентированной деятельности при организации взрослым и свободной деятельности (соответственно 20:40:40</a:t>
                      </a:r>
                      <a:r>
                        <a:rPr b="1" lang="ru" sz="1100">
                          <a:solidFill>
                            <a:srgbClr val="5B0F00"/>
                          </a:solidFill>
                        </a:rPr>
                        <a:t>)</a:t>
                      </a: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>
                        <a:spcBef>
                          <a:spcPts val="0"/>
                        </a:spcBef>
                        <a:buNone/>
                      </a:pPr>
                      <a:r>
                        <a:rPr b="1" lang="ru">
                          <a:solidFill>
                            <a:srgbClr val="5B0F00"/>
                          </a:solidFill>
                        </a:rPr>
                        <a:t>Оптимальное сочетание для поддержания активности ребенка в течение дня</a:t>
                      </a: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lvl="0" rtl="0">
                        <a:spcBef>
                          <a:spcPts val="0"/>
                        </a:spcBef>
                        <a:buClr>
                          <a:schemeClr val="dk1"/>
                        </a:buClr>
                        <a:buSzPct val="78571"/>
                        <a:buFont typeface="Arial"/>
                        <a:buNone/>
                      </a:pPr>
                      <a:r>
                        <a:rPr b="1" lang="ru">
                          <a:solidFill>
                            <a:srgbClr val="5B0F00"/>
                          </a:solidFill>
                        </a:rPr>
                        <a:t>Возможность разнообразного общения</a:t>
                      </a:r>
                    </a:p>
                    <a:p>
                      <a:pPr>
                        <a:spcBef>
                          <a:spcPts val="0"/>
                        </a:spcBef>
                        <a:buNone/>
                      </a:pPr>
                      <a:r>
                        <a:t/>
                      </a:r>
                      <a:endParaRPr b="1">
                        <a:solidFill>
                          <a:srgbClr val="5B0F00"/>
                        </a:solidFill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lvl="0" rtl="0">
                        <a:spcBef>
                          <a:spcPts val="0"/>
                        </a:spcBef>
                        <a:buClr>
                          <a:schemeClr val="dk1"/>
                        </a:buClr>
                        <a:buSzPct val="78571"/>
                        <a:buFont typeface="Arial"/>
                        <a:buNone/>
                      </a:pPr>
                      <a:r>
                        <a:rPr b="1" lang="ru">
                          <a:solidFill>
                            <a:srgbClr val="5B0F00"/>
                          </a:solidFill>
                        </a:rPr>
                        <a:t>Отсутствует утомляемость</a:t>
                      </a:r>
                    </a:p>
                    <a:p>
                      <a:pPr>
                        <a:spcBef>
                          <a:spcPts val="0"/>
                        </a:spcBef>
                        <a:buNone/>
                      </a:pPr>
                      <a:r>
                        <a:t/>
                      </a:r>
                      <a:endParaRPr b="1">
                        <a:solidFill>
                          <a:srgbClr val="5B0F00"/>
                        </a:solidFill>
                      </a:endParaRPr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</p:spTree>
  </p:cSld>
  <p:clrMapOvr>
    <a:masterClrMapping/>
  </p:clrMapOvr>
  <p:transition spd="slow">
    <p:cut/>
  </p:transition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bg>
      <p:bgPr>
        <a:solidFill>
          <a:srgbClr val="D5A6BD"/>
        </a:solidFill>
      </p:bgPr>
    </p:bg>
    <p:spTree>
      <p:nvGrpSpPr>
        <p:cNvPr id="134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Shape 135"/>
          <p:cNvSpPr txBox="1"/>
          <p:nvPr/>
        </p:nvSpPr>
        <p:spPr>
          <a:xfrm>
            <a:off x="631650" y="523375"/>
            <a:ext cx="7877700" cy="4051499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graphicFrame>
        <p:nvGraphicFramePr>
          <p:cNvPr id="136" name="Shape 136"/>
          <p:cNvGraphicFramePr/>
          <p:nvPr/>
        </p:nvGraphicFramePr>
        <p:xfrm>
          <a:off x="952500" y="9525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{14D9E687-552C-4C2C-8342-4319A0900E6C}</a:tableStyleId>
              </a:tblPr>
              <a:tblGrid>
                <a:gridCol w="1809750"/>
                <a:gridCol w="1809750"/>
                <a:gridCol w="1809750"/>
                <a:gridCol w="1809750"/>
              </a:tblGrid>
              <a:tr h="2420325">
                <a:tc>
                  <a:txBody>
                    <a:bodyPr>
                      <a:noAutofit/>
                    </a:bodyPr>
                    <a:lstStyle/>
                    <a:p>
                      <a:pPr lvl="0" rtl="0">
                        <a:spcBef>
                          <a:spcPts val="0"/>
                        </a:spcBef>
                        <a:buClr>
                          <a:schemeClr val="dk1"/>
                        </a:buClr>
                        <a:buSzPct val="78571"/>
                        <a:buFont typeface="Arial"/>
                        <a:buNone/>
                      </a:pPr>
                      <a:r>
                        <a:rPr b="1" lang="ru">
                          <a:solidFill>
                            <a:srgbClr val="5B0F00"/>
                          </a:solidFill>
                        </a:rPr>
                        <a:t>Время для общения по схемам:</a:t>
                      </a:r>
                    </a:p>
                    <a:p>
                      <a:pPr lvl="0" rtl="0">
                        <a:spcBef>
                          <a:spcPts val="0"/>
                        </a:spcBef>
                        <a:buClr>
                          <a:schemeClr val="dk1"/>
                        </a:buClr>
                        <a:buSzPct val="78571"/>
                        <a:buFont typeface="Arial"/>
                        <a:buNone/>
                      </a:pPr>
                      <a:r>
                        <a:rPr b="1" lang="ru">
                          <a:solidFill>
                            <a:srgbClr val="5B0F00"/>
                          </a:solidFill>
                        </a:rPr>
                        <a:t>«я - я»</a:t>
                      </a:r>
                    </a:p>
                    <a:p>
                      <a:pPr lvl="0" rtl="0">
                        <a:spcBef>
                          <a:spcPts val="0"/>
                        </a:spcBef>
                        <a:buClr>
                          <a:schemeClr val="dk1"/>
                        </a:buClr>
                        <a:buSzPct val="78571"/>
                        <a:buFont typeface="Arial"/>
                        <a:buNone/>
                      </a:pPr>
                      <a:r>
                        <a:rPr b="1" lang="ru">
                          <a:solidFill>
                            <a:srgbClr val="5B0F00"/>
                          </a:solidFill>
                        </a:rPr>
                        <a:t>«я - педагог»</a:t>
                      </a:r>
                    </a:p>
                    <a:p>
                      <a:pPr lvl="0" rtl="0">
                        <a:spcBef>
                          <a:spcPts val="0"/>
                        </a:spcBef>
                        <a:buClr>
                          <a:schemeClr val="dk1"/>
                        </a:buClr>
                        <a:buSzPct val="78571"/>
                        <a:buFont typeface="Arial"/>
                        <a:buNone/>
                      </a:pPr>
                      <a:r>
                        <a:rPr b="1" lang="ru">
                          <a:solidFill>
                            <a:srgbClr val="5B0F00"/>
                          </a:solidFill>
                        </a:rPr>
                        <a:t>«я - друг, друзья»</a:t>
                      </a:r>
                    </a:p>
                    <a:p>
                      <a:pPr>
                        <a:spcBef>
                          <a:spcPts val="0"/>
                        </a:spcBef>
                        <a:buNone/>
                      </a:pPr>
                      <a:r>
                        <a:rPr b="1" lang="ru">
                          <a:solidFill>
                            <a:srgbClr val="5B0F00"/>
                          </a:solidFill>
                        </a:rPr>
                        <a:t>«я -  все»</a:t>
                      </a: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>
                        <a:spcBef>
                          <a:spcPts val="0"/>
                        </a:spcBef>
                        <a:buNone/>
                      </a:pPr>
                      <a:r>
                        <a:rPr b="1" lang="ru">
                          <a:solidFill>
                            <a:srgbClr val="5B0F00"/>
                          </a:solidFill>
                        </a:rPr>
                        <a:t>Разнообразие общения - разнообразие информации, расширение ориентировки в окружающем мире</a:t>
                      </a: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>
                        <a:spcBef>
                          <a:spcPts val="0"/>
                        </a:spcBef>
                        <a:buNone/>
                      </a:pPr>
                      <a:r>
                        <a:rPr b="1" lang="ru">
                          <a:solidFill>
                            <a:srgbClr val="5B0F00"/>
                          </a:solidFill>
                        </a:rPr>
                        <a:t>Широкая социальная практика общения с разновозрастными партнерами.</a:t>
                      </a: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lvl="0" rtl="0">
                        <a:spcBef>
                          <a:spcPts val="0"/>
                        </a:spcBef>
                        <a:buClr>
                          <a:schemeClr val="dk1"/>
                        </a:buClr>
                        <a:buSzPct val="78571"/>
                        <a:buFont typeface="Arial"/>
                        <a:buNone/>
                      </a:pPr>
                      <a:r>
                        <a:rPr b="1" lang="ru">
                          <a:solidFill>
                            <a:srgbClr val="5B0F00"/>
                          </a:solidFill>
                        </a:rPr>
                        <a:t>Разнообразие контактов ведет к разнообразию двигательной активности</a:t>
                      </a:r>
                    </a:p>
                    <a:p>
                      <a:pPr>
                        <a:spcBef>
                          <a:spcPts val="0"/>
                        </a:spcBef>
                        <a:buNone/>
                      </a:pPr>
                      <a:r>
                        <a:t/>
                      </a:r>
                      <a:endParaRPr b="1">
                        <a:solidFill>
                          <a:srgbClr val="5B0F00"/>
                        </a:solidFill>
                      </a:endParaRPr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</p:spTree>
  </p:cSld>
  <p:clrMapOvr>
    <a:masterClrMapping/>
  </p:clrMapOvr>
  <p:transition spd="slow">
    <p:cut/>
  </p:transition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bg>
      <p:bgPr>
        <a:solidFill>
          <a:srgbClr val="D5A6BD"/>
        </a:solidFill>
      </p:bgPr>
    </p:bg>
    <p:spTree>
      <p:nvGrpSpPr>
        <p:cNvPr id="140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Shape 141"/>
          <p:cNvSpPr txBox="1"/>
          <p:nvPr/>
        </p:nvSpPr>
        <p:spPr>
          <a:xfrm>
            <a:off x="821150" y="758000"/>
            <a:ext cx="7462499" cy="3753899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graphicFrame>
        <p:nvGraphicFramePr>
          <p:cNvPr id="142" name="Shape 142"/>
          <p:cNvGraphicFramePr/>
          <p:nvPr/>
        </p:nvGraphicFramePr>
        <p:xfrm>
          <a:off x="952500" y="9525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{A8893C01-E3D5-471F-87CC-61504C8BC82C}</a:tableStyleId>
              </a:tblPr>
              <a:tblGrid>
                <a:gridCol w="1809750"/>
                <a:gridCol w="1936100"/>
                <a:gridCol w="1800700"/>
                <a:gridCol w="1692450"/>
              </a:tblGrid>
              <a:tr h="1725525">
                <a:tc>
                  <a:txBody>
                    <a:bodyPr>
                      <a:noAutofit/>
                    </a:bodyPr>
                    <a:lstStyle/>
                    <a:p>
                      <a:pPr lvl="0" rtl="0">
                        <a:spcBef>
                          <a:spcPts val="0"/>
                        </a:spcBef>
                        <a:buClr>
                          <a:schemeClr val="dk1"/>
                        </a:buClr>
                        <a:buSzPct val="78571"/>
                        <a:buFont typeface="Arial"/>
                        <a:buNone/>
                      </a:pPr>
                      <a:r>
                        <a:rPr b="1" lang="ru">
                          <a:solidFill>
                            <a:srgbClr val="434343"/>
                          </a:solidFill>
                        </a:rPr>
                        <a:t>Использование </a:t>
                      </a:r>
                      <a:r>
                        <a:rPr b="1" i="1" lang="ru">
                          <a:solidFill>
                            <a:srgbClr val="434343"/>
                          </a:solidFill>
                        </a:rPr>
                        <a:t>предметного</a:t>
                      </a:r>
                    </a:p>
                    <a:p>
                      <a:pPr>
                        <a:spcBef>
                          <a:spcPts val="0"/>
                        </a:spcBef>
                        <a:buNone/>
                      </a:pPr>
                      <a:r>
                        <a:rPr b="1" i="1" lang="ru">
                          <a:solidFill>
                            <a:srgbClr val="434343"/>
                          </a:solidFill>
                        </a:rPr>
                        <a:t>окружения</a:t>
                      </a: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lvl="0" rtl="0">
                        <a:spcBef>
                          <a:spcPts val="0"/>
                        </a:spcBef>
                        <a:buNone/>
                      </a:pPr>
                      <a:r>
                        <a:rPr b="1" lang="ru">
                          <a:solidFill>
                            <a:srgbClr val="434343"/>
                          </a:solidFill>
                        </a:rPr>
                        <a:t>Влияние</a:t>
                      </a:r>
                    </a:p>
                    <a:p>
                      <a:pPr lvl="0" rtl="0">
                        <a:spcBef>
                          <a:spcPts val="0"/>
                        </a:spcBef>
                        <a:buNone/>
                      </a:pPr>
                      <a:r>
                        <a:rPr b="1" lang="ru">
                          <a:solidFill>
                            <a:srgbClr val="434343"/>
                          </a:solidFill>
                        </a:rPr>
                        <a:t>пространства на</a:t>
                      </a:r>
                    </a:p>
                    <a:p>
                      <a:pPr lvl="0" rtl="0">
                        <a:spcBef>
                          <a:spcPts val="0"/>
                        </a:spcBef>
                        <a:buClr>
                          <a:schemeClr val="dk1"/>
                        </a:buClr>
                        <a:buSzPct val="78571"/>
                        <a:buFont typeface="Arial"/>
                        <a:buNone/>
                      </a:pPr>
                      <a:r>
                        <a:rPr b="1" lang="ru">
                          <a:solidFill>
                            <a:srgbClr val="434343"/>
                          </a:solidFill>
                        </a:rPr>
                        <a:t>интеллектуальное</a:t>
                      </a:r>
                    </a:p>
                    <a:p>
                      <a:pPr>
                        <a:spcBef>
                          <a:spcPts val="0"/>
                        </a:spcBef>
                        <a:buNone/>
                      </a:pPr>
                      <a:r>
                        <a:rPr b="1" lang="ru">
                          <a:solidFill>
                            <a:srgbClr val="434343"/>
                          </a:solidFill>
                        </a:rPr>
                        <a:t>развитие ребенка</a:t>
                      </a: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>
                        <a:spcBef>
                          <a:spcPts val="0"/>
                        </a:spcBef>
                        <a:buNone/>
                      </a:pPr>
                      <a:r>
                        <a:rPr b="1" lang="ru">
                          <a:solidFill>
                            <a:srgbClr val="434343"/>
                          </a:solidFill>
                        </a:rPr>
                        <a:t>Влияние пространства на социальное развитие ребенка</a:t>
                      </a: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lvl="0" rtl="0">
                        <a:spcBef>
                          <a:spcPts val="0"/>
                        </a:spcBef>
                        <a:buClr>
                          <a:schemeClr val="dk1"/>
                        </a:buClr>
                        <a:buSzPct val="78571"/>
                        <a:buFont typeface="Arial"/>
                        <a:buNone/>
                      </a:pPr>
                      <a:r>
                        <a:rPr b="1" lang="ru">
                          <a:solidFill>
                            <a:srgbClr val="434343"/>
                          </a:solidFill>
                        </a:rPr>
                        <a:t>Влияние среды на физическое</a:t>
                      </a:r>
                    </a:p>
                    <a:p>
                      <a:pPr>
                        <a:spcBef>
                          <a:spcPts val="0"/>
                        </a:spcBef>
                        <a:buNone/>
                      </a:pPr>
                      <a:r>
                        <a:rPr b="1" lang="ru">
                          <a:solidFill>
                            <a:srgbClr val="434343"/>
                          </a:solidFill>
                        </a:rPr>
                        <a:t>развитие ребенка</a:t>
                      </a:r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</p:spTree>
  </p:cSld>
  <p:clrMapOvr>
    <a:masterClrMapping/>
  </p:clrMapOvr>
  <p:transition spd="slow">
    <p:cut/>
  </p:transition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bg>
      <p:bgPr>
        <a:solidFill>
          <a:srgbClr val="D5A6BD"/>
        </a:solidFill>
      </p:bgPr>
    </p:bg>
    <p:spTree>
      <p:nvGrpSpPr>
        <p:cNvPr id="146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Shape 147"/>
          <p:cNvSpPr txBox="1"/>
          <p:nvPr/>
        </p:nvSpPr>
        <p:spPr>
          <a:xfrm>
            <a:off x="929450" y="803100"/>
            <a:ext cx="7516799" cy="3699599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graphicFrame>
        <p:nvGraphicFramePr>
          <p:cNvPr id="148" name="Shape 148"/>
          <p:cNvGraphicFramePr/>
          <p:nvPr/>
        </p:nvGraphicFramePr>
        <p:xfrm>
          <a:off x="952500" y="9525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{0247D045-C50E-44AF-85A9-649BBF9307A6}</a:tableStyleId>
              </a:tblPr>
              <a:tblGrid>
                <a:gridCol w="1809750"/>
                <a:gridCol w="1809750"/>
                <a:gridCol w="1809750"/>
                <a:gridCol w="1809750"/>
              </a:tblGrid>
              <a:tr h="2113525">
                <a:tc>
                  <a:txBody>
                    <a:bodyPr>
                      <a:noAutofit/>
                    </a:bodyPr>
                    <a:lstStyle/>
                    <a:p>
                      <a:pPr lvl="0" rtl="0">
                        <a:spcBef>
                          <a:spcPts val="0"/>
                        </a:spcBef>
                        <a:buClr>
                          <a:schemeClr val="dk1"/>
                        </a:buClr>
                        <a:buSzPct val="78571"/>
                        <a:buFont typeface="Arial"/>
                        <a:buNone/>
                      </a:pPr>
                      <a:r>
                        <a:rPr b="1" lang="ru">
                          <a:solidFill>
                            <a:srgbClr val="5B0F00"/>
                          </a:solidFill>
                        </a:rPr>
                        <a:t>Использование многофункциональных, вариативных модулей</a:t>
                      </a:r>
                    </a:p>
                    <a:p>
                      <a:pPr>
                        <a:spcBef>
                          <a:spcPts val="0"/>
                        </a:spcBef>
                        <a:buNone/>
                      </a:pPr>
                      <a:r>
                        <a:t/>
                      </a:r>
                      <a:endParaRPr b="1">
                        <a:solidFill>
                          <a:srgbClr val="5B0F00"/>
                        </a:solidFill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lvl="0" rtl="0">
                        <a:spcBef>
                          <a:spcPts val="0"/>
                        </a:spcBef>
                        <a:buClr>
                          <a:schemeClr val="dk1"/>
                        </a:buClr>
                        <a:buSzPct val="78571"/>
                        <a:buFont typeface="Arial"/>
                        <a:buNone/>
                      </a:pPr>
                      <a:r>
                        <a:rPr b="1" lang="ru">
                          <a:solidFill>
                            <a:srgbClr val="5B0F00"/>
                          </a:solidFill>
                        </a:rPr>
                        <a:t>Развитие конструктивного мышления</a:t>
                      </a:r>
                    </a:p>
                    <a:p>
                      <a:pPr>
                        <a:spcBef>
                          <a:spcPts val="0"/>
                        </a:spcBef>
                        <a:buNone/>
                      </a:pPr>
                      <a:r>
                        <a:t/>
                      </a:r>
                      <a:endParaRPr b="1">
                        <a:solidFill>
                          <a:srgbClr val="5B0F00"/>
                        </a:solidFill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lvl="0" rtl="0">
                        <a:spcBef>
                          <a:spcPts val="0"/>
                        </a:spcBef>
                        <a:buClr>
                          <a:schemeClr val="dk1"/>
                        </a:buClr>
                        <a:buSzPct val="78571"/>
                        <a:buFont typeface="Arial"/>
                        <a:buNone/>
                      </a:pPr>
                      <a:r>
                        <a:rPr b="1" lang="ru">
                          <a:solidFill>
                            <a:srgbClr val="5B0F00"/>
                          </a:solidFill>
                        </a:rPr>
                        <a:t>Умение договариваться, обсуждать совместные планы</a:t>
                      </a:r>
                    </a:p>
                    <a:p>
                      <a:pPr>
                        <a:spcBef>
                          <a:spcPts val="0"/>
                        </a:spcBef>
                        <a:buNone/>
                      </a:pPr>
                      <a:r>
                        <a:t/>
                      </a:r>
                      <a:endParaRPr b="1">
                        <a:solidFill>
                          <a:srgbClr val="5B0F00"/>
                        </a:solidFill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lvl="0" rtl="0">
                        <a:spcBef>
                          <a:spcPts val="0"/>
                        </a:spcBef>
                        <a:buClr>
                          <a:schemeClr val="dk1"/>
                        </a:buClr>
                        <a:buSzPct val="78571"/>
                        <a:buFont typeface="Arial"/>
                        <a:buNone/>
                      </a:pPr>
                      <a:r>
                        <a:rPr b="1" lang="ru">
                          <a:solidFill>
                            <a:srgbClr val="5B0F00"/>
                          </a:solidFill>
                        </a:rPr>
                        <a:t>Развивается физическая сила</a:t>
                      </a:r>
                    </a:p>
                    <a:p>
                      <a:pPr>
                        <a:spcBef>
                          <a:spcPts val="0"/>
                        </a:spcBef>
                        <a:buNone/>
                      </a:pPr>
                      <a:r>
                        <a:t/>
                      </a:r>
                      <a:endParaRPr b="1">
                        <a:solidFill>
                          <a:srgbClr val="5B0F00"/>
                        </a:solidFill>
                      </a:endParaRPr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</p:spTree>
  </p:cSld>
  <p:clrMapOvr>
    <a:masterClrMapping/>
  </p:clrMapOvr>
  <p:transition spd="slow">
    <p:cut/>
  </p:transition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bg>
      <p:bgPr>
        <a:solidFill>
          <a:srgbClr val="D5A6BD"/>
        </a:solidFill>
      </p:bgPr>
    </p:bg>
    <p:spTree>
      <p:nvGrpSpPr>
        <p:cNvPr id="152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Shape 153"/>
          <p:cNvSpPr txBox="1"/>
          <p:nvPr/>
        </p:nvSpPr>
        <p:spPr>
          <a:xfrm>
            <a:off x="667750" y="613600"/>
            <a:ext cx="7751400" cy="3997499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graphicFrame>
        <p:nvGraphicFramePr>
          <p:cNvPr id="154" name="Shape 154"/>
          <p:cNvGraphicFramePr/>
          <p:nvPr/>
        </p:nvGraphicFramePr>
        <p:xfrm>
          <a:off x="1024700" y="9434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{7E869735-ECB8-4FE9-8742-EEF5D7C278B1}</a:tableStyleId>
              </a:tblPr>
              <a:tblGrid>
                <a:gridCol w="1809750"/>
                <a:gridCol w="1918025"/>
                <a:gridCol w="1900000"/>
                <a:gridCol w="1611225"/>
              </a:tblGrid>
              <a:tr h="2636900">
                <a:tc>
                  <a:txBody>
                    <a:bodyPr>
                      <a:noAutofit/>
                    </a:bodyPr>
                    <a:lstStyle/>
                    <a:p>
                      <a:pPr>
                        <a:spcBef>
                          <a:spcPts val="0"/>
                        </a:spcBef>
                        <a:buNone/>
                      </a:pPr>
                      <a:r>
                        <a:rPr b="1" lang="ru">
                          <a:solidFill>
                            <a:srgbClr val="5B0F00"/>
                          </a:solidFill>
                        </a:rPr>
                        <a:t>Разнообразное стационарное оборудование сюжетно-ролевых игр (игры всегда развернуты)</a:t>
                      </a: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lvl="0" rtl="0">
                        <a:spcBef>
                          <a:spcPts val="0"/>
                        </a:spcBef>
                        <a:buClr>
                          <a:schemeClr val="dk1"/>
                        </a:buClr>
                        <a:buSzPct val="78571"/>
                        <a:buFont typeface="Arial"/>
                        <a:buNone/>
                      </a:pPr>
                      <a:r>
                        <a:rPr b="1" lang="ru">
                          <a:solidFill>
                            <a:srgbClr val="5B0F00"/>
                          </a:solidFill>
                        </a:rPr>
                        <a:t>Ориентировка в окружающей действительности</a:t>
                      </a:r>
                    </a:p>
                    <a:p>
                      <a:pPr>
                        <a:spcBef>
                          <a:spcPts val="0"/>
                        </a:spcBef>
                        <a:buNone/>
                      </a:pPr>
                      <a:r>
                        <a:t/>
                      </a:r>
                      <a:endParaRPr b="1">
                        <a:solidFill>
                          <a:srgbClr val="5B0F00"/>
                        </a:solidFill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lvl="0" rtl="0">
                        <a:spcBef>
                          <a:spcPts val="0"/>
                        </a:spcBef>
                        <a:buClr>
                          <a:schemeClr val="dk1"/>
                        </a:buClr>
                        <a:buSzPct val="78571"/>
                        <a:buFont typeface="Arial"/>
                        <a:buNone/>
                      </a:pPr>
                      <a:r>
                        <a:rPr b="1" lang="ru">
                          <a:solidFill>
                            <a:srgbClr val="5B0F00"/>
                          </a:solidFill>
                        </a:rPr>
                        <a:t>Упражнение в различных социальных ролях</a:t>
                      </a:r>
                    </a:p>
                    <a:p>
                      <a:pPr>
                        <a:spcBef>
                          <a:spcPts val="0"/>
                        </a:spcBef>
                        <a:buNone/>
                      </a:pPr>
                      <a:r>
                        <a:t/>
                      </a:r>
                      <a:endParaRPr b="1">
                        <a:solidFill>
                          <a:srgbClr val="5B0F00"/>
                        </a:solidFill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lvl="0" rtl="0">
                        <a:spcBef>
                          <a:spcPts val="0"/>
                        </a:spcBef>
                        <a:buClr>
                          <a:schemeClr val="dk1"/>
                        </a:buClr>
                        <a:buSzPct val="78571"/>
                        <a:buFont typeface="Arial"/>
                        <a:buNone/>
                      </a:pPr>
                      <a:r>
                        <a:rPr b="1" lang="ru">
                          <a:solidFill>
                            <a:srgbClr val="5B0F00"/>
                          </a:solidFill>
                        </a:rPr>
                        <a:t>Активизация движений</a:t>
                      </a:r>
                    </a:p>
                    <a:p>
                      <a:pPr>
                        <a:spcBef>
                          <a:spcPts val="0"/>
                        </a:spcBef>
                        <a:buNone/>
                      </a:pPr>
                      <a:r>
                        <a:t/>
                      </a:r>
                      <a:endParaRPr b="1">
                        <a:solidFill>
                          <a:srgbClr val="5B0F00"/>
                        </a:solidFill>
                      </a:endParaRPr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</p:spTree>
  </p:cSld>
  <p:clrMapOvr>
    <a:masterClrMapping/>
  </p:clrMapOvr>
  <p:transition spd="slow">
    <p:cut/>
  </p:transition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bg>
      <p:bgPr>
        <a:solidFill>
          <a:srgbClr val="D5A6BD"/>
        </a:solidFill>
      </p:bgPr>
    </p:bg>
    <p:spTree>
      <p:nvGrpSpPr>
        <p:cNvPr id="158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9" name="Shape 159"/>
          <p:cNvGraphicFramePr/>
          <p:nvPr/>
        </p:nvGraphicFramePr>
        <p:xfrm>
          <a:off x="952500" y="9525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{BA428C0A-7542-4D5D-8755-CBF026D8B5CA}</a:tableStyleId>
              </a:tblPr>
              <a:tblGrid>
                <a:gridCol w="1809750"/>
                <a:gridCol w="1809750"/>
                <a:gridCol w="1809750"/>
                <a:gridCol w="1809750"/>
              </a:tblGrid>
              <a:tr h="2221825">
                <a:tc>
                  <a:txBody>
                    <a:bodyPr>
                      <a:noAutofit/>
                    </a:bodyPr>
                    <a:lstStyle/>
                    <a:p>
                      <a:pPr lvl="0" rtl="0">
                        <a:spcBef>
                          <a:spcPts val="0"/>
                        </a:spcBef>
                        <a:buClr>
                          <a:schemeClr val="dk1"/>
                        </a:buClr>
                        <a:buSzPct val="78571"/>
                        <a:buFont typeface="Arial"/>
                        <a:buNone/>
                      </a:pPr>
                      <a:r>
                        <a:rPr b="1" lang="ru">
                          <a:solidFill>
                            <a:srgbClr val="5B0F00"/>
                          </a:solidFill>
                        </a:rPr>
                        <a:t>Дидактические игры и пособия по всем разделам программы в доступном месте</a:t>
                      </a:r>
                    </a:p>
                    <a:p>
                      <a:pPr>
                        <a:spcBef>
                          <a:spcPts val="0"/>
                        </a:spcBef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lvl="0" rtl="0">
                        <a:spcBef>
                          <a:spcPts val="0"/>
                        </a:spcBef>
                        <a:buClr>
                          <a:schemeClr val="dk1"/>
                        </a:buClr>
                        <a:buSzPct val="78571"/>
                        <a:buFont typeface="Arial"/>
                        <a:buNone/>
                      </a:pPr>
                      <a:r>
                        <a:rPr b="1" lang="ru">
                          <a:solidFill>
                            <a:srgbClr val="5B0F00"/>
                          </a:solidFill>
                        </a:rPr>
                        <a:t>Интеллектуальное развитие</a:t>
                      </a:r>
                    </a:p>
                    <a:p>
                      <a:pPr>
                        <a:spcBef>
                          <a:spcPts val="0"/>
                        </a:spcBef>
                        <a:buNone/>
                      </a:pPr>
                      <a:r>
                        <a:t/>
                      </a:r>
                      <a:endParaRPr b="1">
                        <a:solidFill>
                          <a:srgbClr val="5B0F00"/>
                        </a:solidFill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lvl="0" rtl="0">
                        <a:spcBef>
                          <a:spcPts val="0"/>
                        </a:spcBef>
                        <a:buClr>
                          <a:schemeClr val="dk1"/>
                        </a:buClr>
                        <a:buSzPct val="78571"/>
                        <a:buFont typeface="Arial"/>
                        <a:buNone/>
                      </a:pPr>
                      <a:r>
                        <a:rPr b="1" lang="ru">
                          <a:solidFill>
                            <a:srgbClr val="5B0F00"/>
                          </a:solidFill>
                        </a:rPr>
                        <a:t>Обеспечение активного общения</a:t>
                      </a:r>
                    </a:p>
                    <a:p>
                      <a:pPr>
                        <a:spcBef>
                          <a:spcPts val="0"/>
                        </a:spcBef>
                        <a:buNone/>
                      </a:pPr>
                      <a:r>
                        <a:t/>
                      </a:r>
                      <a:endParaRPr b="1">
                        <a:solidFill>
                          <a:srgbClr val="5B0F00"/>
                        </a:solidFill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>
                        <a:spcBef>
                          <a:spcPts val="0"/>
                        </a:spcBef>
                        <a:buNone/>
                      </a:pPr>
                      <a:r>
                        <a:rPr b="1" lang="ru">
                          <a:solidFill>
                            <a:srgbClr val="5B0F00"/>
                          </a:solidFill>
                        </a:rPr>
                        <a:t>Развивается усидчивость. </a:t>
                      </a:r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</p:spTree>
  </p:cSld>
  <p:clrMapOvr>
    <a:masterClrMapping/>
  </p:clrMapOvr>
  <p:transition spd="slow">
    <p:cut/>
  </p:transition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bg>
      <p:bgPr>
        <a:solidFill>
          <a:srgbClr val="D5A6BD"/>
        </a:solidFill>
      </p:bgPr>
    </p:bg>
    <p:spTree>
      <p:nvGrpSpPr>
        <p:cNvPr id="163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4" name="Shape 164"/>
          <p:cNvGraphicFramePr/>
          <p:nvPr/>
        </p:nvGraphicFramePr>
        <p:xfrm>
          <a:off x="952500" y="9525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{0C39D6FA-DE19-4157-BAF9-636987ABA2E5}</a:tableStyleId>
              </a:tblPr>
              <a:tblGrid>
                <a:gridCol w="1809750"/>
                <a:gridCol w="1981200"/>
                <a:gridCol w="1854875"/>
                <a:gridCol w="1593175"/>
              </a:tblGrid>
              <a:tr h="2763225">
                <a:tc>
                  <a:txBody>
                    <a:bodyPr>
                      <a:noAutofit/>
                    </a:bodyPr>
                    <a:lstStyle/>
                    <a:p>
                      <a:pPr>
                        <a:spcBef>
                          <a:spcPts val="0"/>
                        </a:spcBef>
                        <a:buNone/>
                      </a:pPr>
                      <a:r>
                        <a:rPr b="1" lang="ru">
                          <a:solidFill>
                            <a:srgbClr val="5B0F00"/>
                          </a:solidFill>
                        </a:rPr>
                        <a:t>Широкое использование в интерьере значков, моделей, символов, схем, планов, загадочных знаков и т.п.</a:t>
                      </a: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>
                        <a:spcBef>
                          <a:spcPts val="0"/>
                        </a:spcBef>
                        <a:buNone/>
                      </a:pPr>
                      <a:r>
                        <a:rPr b="1" lang="ru">
                          <a:solidFill>
                            <a:srgbClr val="5B0F00"/>
                          </a:solidFill>
                        </a:rPr>
                        <a:t>Развивается познавательный интерес, пытливость, любознательность</a:t>
                      </a: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>
                        <a:spcBef>
                          <a:spcPts val="0"/>
                        </a:spcBef>
                        <a:buNone/>
                      </a:pPr>
                      <a:r>
                        <a:rPr b="1" lang="ru">
                          <a:solidFill>
                            <a:srgbClr val="5B0F00"/>
                          </a:solidFill>
                        </a:rPr>
                        <a:t>Возникновение дружеских отношений на основе совместного поиска</a:t>
                      </a: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>
                        <a:spcBef>
                          <a:spcPts val="0"/>
                        </a:spcBef>
                        <a:buNone/>
                      </a:pPr>
                      <a:r>
                        <a:rPr b="1" lang="ru">
                          <a:solidFill>
                            <a:srgbClr val="5B0F00"/>
                          </a:solidFill>
                        </a:rPr>
                        <a:t>Развивается концентрация внимания. </a:t>
                      </a:r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</p:spTree>
  </p:cSld>
  <p:clrMapOvr>
    <a:masterClrMapping/>
  </p:clrMapOvr>
  <p:transition spd="slow">
    <p:cut/>
  </p:transition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bg>
      <p:bgPr>
        <a:solidFill>
          <a:srgbClr val="D5A6BD"/>
        </a:solidFill>
      </p:bgPr>
    </p:bg>
    <p:spTree>
      <p:nvGrpSpPr>
        <p:cNvPr id="168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Shape 169"/>
          <p:cNvSpPr txBox="1"/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</p:spPr>
        <p:txBody>
          <a:bodyPr anchorCtr="0" anchor="b" bIns="91425" lIns="91425" rIns="91425" tIns="91425">
            <a:noAutofit/>
          </a:bodyPr>
          <a:lstStyle/>
          <a:p>
            <a:pPr algn="ctr">
              <a:spcBef>
                <a:spcPts val="0"/>
              </a:spcBef>
              <a:buNone/>
            </a:pPr>
            <a:r>
              <a:rPr i="1" lang="ru" sz="2400">
                <a:solidFill>
                  <a:srgbClr val="5B0F00"/>
                </a:solidFill>
              </a:rPr>
              <a:t>Возрастной принцип создания развивающей среды </a:t>
            </a:r>
          </a:p>
        </p:txBody>
      </p:sp>
      <p:sp>
        <p:nvSpPr>
          <p:cNvPr id="170" name="Shape 170"/>
          <p:cNvSpPr txBox="1"/>
          <p:nvPr>
            <p:ph idx="1" type="body"/>
          </p:nvPr>
        </p:nvSpPr>
        <p:spPr>
          <a:xfrm>
            <a:off x="457200" y="1200150"/>
            <a:ext cx="8229600" cy="3725699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rtl="0">
              <a:spcBef>
                <a:spcPts val="0"/>
              </a:spcBef>
              <a:buNone/>
            </a:pPr>
            <a:r>
              <a:t/>
            </a:r>
            <a:endParaRPr sz="1800">
              <a:solidFill>
                <a:srgbClr val="5B0F00"/>
              </a:solidFill>
            </a:endParaRPr>
          </a:p>
          <a:p>
            <a:pPr rtl="0">
              <a:spcBef>
                <a:spcPts val="0"/>
              </a:spcBef>
              <a:buNone/>
            </a:pPr>
            <a:r>
              <a:t/>
            </a:r>
            <a:endParaRPr sz="1800">
              <a:solidFill>
                <a:srgbClr val="5B0F00"/>
              </a:solidFill>
            </a:endParaRPr>
          </a:p>
          <a:p>
            <a:pPr>
              <a:spcBef>
                <a:spcPts val="0"/>
              </a:spcBef>
              <a:buNone/>
            </a:pPr>
            <a:r>
              <a:rPr lang="ru" sz="1800">
                <a:solidFill>
                  <a:srgbClr val="5B0F00"/>
                </a:solidFill>
              </a:rPr>
              <a:t>Соответствие возрасту - одно из значимых и в то же время сложно выполнимых условий. Связано это с тем, что материалы, сложность и доступность их содержания должны соответствовать сегодняшним закономерностям и особенностям развития детей данного конкретного возраста и учитывать те особенности зон развития, которые характерны опять же сегодня каждому отдельному ребенку. </a:t>
            </a:r>
          </a:p>
        </p:txBody>
      </p:sp>
    </p:spTree>
  </p:cSld>
  <p:clrMapOvr>
    <a:masterClrMapping/>
  </p:clrMapOvr>
  <p:transition spd="slow">
    <p:cut/>
  </p:transition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bg>
      <p:bgPr>
        <a:solidFill>
          <a:srgbClr val="D5A6BD"/>
        </a:solidFill>
      </p:bgPr>
    </p:bg>
    <p:spTree>
      <p:nvGrpSpPr>
        <p:cNvPr id="174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Shape 175"/>
          <p:cNvSpPr txBox="1"/>
          <p:nvPr>
            <p:ph idx="1" type="body"/>
          </p:nvPr>
        </p:nvSpPr>
        <p:spPr>
          <a:xfrm>
            <a:off x="457200" y="4406309"/>
            <a:ext cx="8229600" cy="519599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indent="457200" lvl="0" rtl="0" algn="just">
              <a:lnSpc>
                <a:spcPct val="115000"/>
              </a:lnSpc>
              <a:spcBef>
                <a:spcPts val="0"/>
              </a:spcBef>
              <a:buClr>
                <a:schemeClr val="dk1"/>
              </a:buClr>
              <a:buSzPct val="78571"/>
              <a:buFont typeface="Arial"/>
              <a:buNone/>
            </a:pPr>
            <a:r>
              <a:rPr i="1" lang="ru" sz="1400"/>
              <a:t>Возрастной принцип создания развивающей среды </a:t>
            </a:r>
          </a:p>
          <a:p>
            <a:pPr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76" name="Shape 176"/>
          <p:cNvSpPr txBox="1"/>
          <p:nvPr/>
        </p:nvSpPr>
        <p:spPr>
          <a:xfrm>
            <a:off x="839200" y="397050"/>
            <a:ext cx="7580100" cy="3636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>
            <a:noAutofit/>
          </a:bodyPr>
          <a:lstStyle/>
          <a:p>
            <a:pPr indent="457200" lvl="0" rtl="0" algn="just">
              <a:lnSpc>
                <a:spcPct val="115000"/>
              </a:lnSpc>
              <a:spcBef>
                <a:spcPts val="0"/>
              </a:spcBef>
              <a:buClr>
                <a:schemeClr val="dk1"/>
              </a:buClr>
              <a:buSzPct val="61111"/>
              <a:buFont typeface="Arial"/>
              <a:buNone/>
            </a:pPr>
            <a:r>
              <a:rPr lang="ru" sz="1800">
                <a:solidFill>
                  <a:srgbClr val="5B0F00"/>
                </a:solidFill>
              </a:rPr>
              <a:t>Следующая возрастная группа является хранителем среды предыдущей группы по многим причинам. Она должна сохранять материалы прошлой ступени развития, во-первых, для детей, которые эти материалы еще не освоили; во-вторых, для тех игр и занятий, которые возвращают детей к любимым игрушкам и предметам (пластмассовые и резиновые игрушки, фанерные и картонные плоскостные изображения натуральных предметов для строительных игр, игр с песком, водой и т.д.); в-третьих, для создания игровой ситуации, которая в более старшем возрасте почти не представлена игровым материалом, и все эти в прошлом значимые вещи сегодня выступают для детей побочным подспорным материалом.</a:t>
            </a:r>
          </a:p>
        </p:txBody>
      </p:sp>
    </p:spTree>
  </p:cSld>
  <p:clrMapOvr>
    <a:masterClrMapping/>
  </p:clrMapOvr>
  <p:transition spd="slow">
    <p:cut/>
  </p:transition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bg>
      <p:bgPr>
        <a:solidFill>
          <a:srgbClr val="D5A6BD"/>
        </a:solidFill>
      </p:bgPr>
    </p:bg>
    <p:spTree>
      <p:nvGrpSpPr>
        <p:cNvPr id="180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Shape 181"/>
          <p:cNvSpPr txBox="1"/>
          <p:nvPr>
            <p:ph idx="1" type="body"/>
          </p:nvPr>
        </p:nvSpPr>
        <p:spPr>
          <a:xfrm>
            <a:off x="457200" y="4406309"/>
            <a:ext cx="8229600" cy="519599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indent="457200" lvl="0" rtl="0" algn="just">
              <a:lnSpc>
                <a:spcPct val="115000"/>
              </a:lnSpc>
              <a:spcBef>
                <a:spcPts val="0"/>
              </a:spcBef>
              <a:buClr>
                <a:schemeClr val="dk1"/>
              </a:buClr>
              <a:buSzPct val="78571"/>
              <a:buFont typeface="Arial"/>
              <a:buNone/>
            </a:pPr>
            <a:r>
              <a:rPr i="1" lang="ru" sz="1400"/>
              <a:t>Возрастной принцип создания развивающей среды </a:t>
            </a:r>
          </a:p>
          <a:p>
            <a:pPr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82" name="Shape 182"/>
          <p:cNvSpPr txBox="1"/>
          <p:nvPr/>
        </p:nvSpPr>
        <p:spPr>
          <a:xfrm>
            <a:off x="812125" y="514350"/>
            <a:ext cx="7715399" cy="3501299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>
            <a:noAutofit/>
          </a:bodyPr>
          <a:lstStyle/>
          <a:p>
            <a:pPr indent="457200" lvl="0" rtl="0" algn="just">
              <a:lnSpc>
                <a:spcPct val="115000"/>
              </a:lnSpc>
              <a:spcBef>
                <a:spcPts val="0"/>
              </a:spcBef>
              <a:buNone/>
            </a:pPr>
            <a:r>
              <a:t/>
            </a:r>
            <a:endParaRPr sz="1800">
              <a:solidFill>
                <a:srgbClr val="5B0F00"/>
              </a:solidFill>
            </a:endParaRPr>
          </a:p>
          <a:p>
            <a:pPr indent="457200" lvl="0" rtl="0" algn="just">
              <a:lnSpc>
                <a:spcPct val="115000"/>
              </a:lnSpc>
              <a:spcBef>
                <a:spcPts val="0"/>
              </a:spcBef>
              <a:buNone/>
            </a:pPr>
            <a:r>
              <a:t/>
            </a:r>
            <a:endParaRPr sz="1800">
              <a:solidFill>
                <a:srgbClr val="5B0F00"/>
              </a:solidFill>
            </a:endParaRPr>
          </a:p>
          <a:p>
            <a:pPr indent="457200" lvl="0" rtl="0" algn="just">
              <a:lnSpc>
                <a:spcPct val="115000"/>
              </a:lnSpc>
              <a:spcBef>
                <a:spcPts val="0"/>
              </a:spcBef>
              <a:buClr>
                <a:schemeClr val="dk1"/>
              </a:buClr>
              <a:buSzPct val="61111"/>
              <a:buFont typeface="Arial"/>
              <a:buNone/>
            </a:pPr>
            <a:r>
              <a:rPr lang="ru" sz="1800">
                <a:solidFill>
                  <a:srgbClr val="5B0F00"/>
                </a:solidFill>
              </a:rPr>
              <a:t>Развивающая среда младшей группы должна содержать все виды деятельности, но направленность их связывается с предметной и игровой деятельностью. В их содержании должны реализовываться все задачи развития детей этого возраста. Общий вид группы - игровой, яркий, предметный.</a:t>
            </a:r>
          </a:p>
          <a:p>
            <a:pPr>
              <a:spcBef>
                <a:spcPts val="0"/>
              </a:spcBef>
              <a:buNone/>
            </a:pPr>
            <a:r>
              <a:t/>
            </a:r>
            <a:endParaRPr sz="1800">
              <a:solidFill>
                <a:srgbClr val="5B0F00"/>
              </a:solidFill>
            </a:endParaRPr>
          </a:p>
        </p:txBody>
      </p:sp>
    </p:spTree>
  </p:cSld>
  <p:clrMapOvr>
    <a:masterClrMapping/>
  </p:clrMapOvr>
  <p:transition spd="slow">
    <p:cut/>
  </p:transition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bg>
      <p:bgPr>
        <a:solidFill>
          <a:srgbClr val="D5A6BD"/>
        </a:solidFill>
      </p:bgPr>
    </p:bg>
    <p:spTree>
      <p:nvGrpSpPr>
        <p:cNvPr id="186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Shape 187"/>
          <p:cNvSpPr txBox="1"/>
          <p:nvPr/>
        </p:nvSpPr>
        <p:spPr>
          <a:xfrm>
            <a:off x="767025" y="748975"/>
            <a:ext cx="7661099" cy="3771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>
            <a:noAutofit/>
          </a:bodyPr>
          <a:lstStyle/>
          <a:p>
            <a:pPr indent="457200" lvl="0" rtl="0" algn="just">
              <a:lnSpc>
                <a:spcPct val="115000"/>
              </a:lnSpc>
              <a:spcBef>
                <a:spcPts val="0"/>
              </a:spcBef>
              <a:buNone/>
            </a:pPr>
            <a:r>
              <a:t/>
            </a:r>
            <a:endParaRPr sz="1800">
              <a:solidFill>
                <a:srgbClr val="5B0F00"/>
              </a:solidFill>
            </a:endParaRPr>
          </a:p>
          <a:p>
            <a:pPr indent="457200" lvl="0" rtl="0" algn="just">
              <a:lnSpc>
                <a:spcPct val="115000"/>
              </a:lnSpc>
              <a:spcBef>
                <a:spcPts val="0"/>
              </a:spcBef>
              <a:buClr>
                <a:schemeClr val="dk1"/>
              </a:buClr>
              <a:buSzPct val="61111"/>
              <a:buFont typeface="Arial"/>
              <a:buNone/>
            </a:pPr>
            <a:r>
              <a:rPr lang="ru" sz="1800">
                <a:solidFill>
                  <a:srgbClr val="5B0F00"/>
                </a:solidFill>
              </a:rPr>
              <a:t>В средней группе должно преобладать такое содержание развивающей среды, которое определяет переходный этап от предметной деятельности к более развитой игровой. Этот уровень должен расти, его может обеспечить плавный переход от обеспеченной творческой игры к игре, заставляющей ребенка самого искать комбинации игровой ситуации, обстановки, игрового содержания, правил и действий. Поэтому игровое оборудование в течение года постепенно уступает место академическому содержанию деятельности.</a:t>
            </a:r>
          </a:p>
          <a:p>
            <a:pPr>
              <a:spcBef>
                <a:spcPts val="0"/>
              </a:spcBef>
              <a:buNone/>
            </a:pPr>
            <a:r>
              <a:t/>
            </a:r>
            <a:endParaRPr sz="1800">
              <a:solidFill>
                <a:srgbClr val="5B0F00"/>
              </a:solidFill>
            </a:endParaRPr>
          </a:p>
        </p:txBody>
      </p:sp>
    </p:spTree>
  </p:cSld>
  <p:clrMapOvr>
    <a:masterClrMapping/>
  </p:clrMapOvr>
  <p:transition spd="slow">
    <p:cut/>
  </p:transition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bg>
      <p:bgPr>
        <a:solidFill>
          <a:srgbClr val="D5A6BD"/>
        </a:solidFill>
      </p:bgPr>
    </p:bg>
    <p:spTree>
      <p:nvGrpSpPr>
        <p:cNvPr id="19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Shape 192"/>
          <p:cNvSpPr txBox="1"/>
          <p:nvPr/>
        </p:nvSpPr>
        <p:spPr>
          <a:xfrm>
            <a:off x="696300" y="884325"/>
            <a:ext cx="7751400" cy="3726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>
            <a:noAutofit/>
          </a:bodyPr>
          <a:lstStyle/>
          <a:p>
            <a:pPr rtl="0">
              <a:spcBef>
                <a:spcPts val="0"/>
              </a:spcBef>
              <a:buNone/>
            </a:pPr>
            <a:r>
              <a:rPr lang="ru" sz="1800">
                <a:solidFill>
                  <a:srgbClr val="5B0F00"/>
                </a:solidFill>
              </a:rPr>
              <a:t>В старшей группе идет дальнейшее развитие ведущей деятельности, это период пика развития творческой сюжетно-ролевой игры, и здесь к игре предъявляются особые требования. Чтобы выполнять функции развития ребенка этого возраста, она должна быть, прежде всего, развитой сама. Ее развитие зависит от игровой среды, которую создадут взрослые. </a:t>
            </a:r>
          </a:p>
          <a:p>
            <a:pPr indent="457200" lvl="0" rtl="0" algn="just">
              <a:lnSpc>
                <a:spcPct val="115000"/>
              </a:lnSpc>
              <a:spcBef>
                <a:spcPts val="0"/>
              </a:spcBef>
              <a:buClr>
                <a:schemeClr val="dk1"/>
              </a:buClr>
              <a:buSzPct val="61111"/>
              <a:buFont typeface="Arial"/>
              <a:buNone/>
            </a:pPr>
            <a:r>
              <a:rPr lang="ru" sz="1800">
                <a:solidFill>
                  <a:srgbClr val="5B0F00"/>
                </a:solidFill>
              </a:rPr>
              <a:t> В старшей группе основные зоны деятельности - познавательная, интеллектуальная, математическая, экологическая, речевая, двигательная, художественная, исследовательская, трудовая, конструкторская в разных ее видах - строительная, техническая, художественная, музыкальная, театрализованная и т.д.</a:t>
            </a:r>
          </a:p>
          <a:p>
            <a:pPr>
              <a:spcBef>
                <a:spcPts val="0"/>
              </a:spcBef>
              <a:buNone/>
            </a:pPr>
            <a:r>
              <a:t/>
            </a:r>
            <a:endParaRPr sz="1800">
              <a:solidFill>
                <a:srgbClr val="5B0F00"/>
              </a:solidFill>
            </a:endParaRPr>
          </a:p>
        </p:txBody>
      </p:sp>
    </p:spTree>
  </p:cSld>
  <p:clrMapOvr>
    <a:masterClrMapping/>
  </p:clrMapOvr>
  <p:transition spd="slow">
    <p:cut/>
  </p:transition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bg>
      <p:bgPr>
        <a:solidFill>
          <a:srgbClr val="D5A6BD"/>
        </a:solidFill>
      </p:bgPr>
    </p:bg>
    <p:spTree>
      <p:nvGrpSpPr>
        <p:cNvPr id="196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Shape 197"/>
          <p:cNvSpPr txBox="1"/>
          <p:nvPr/>
        </p:nvSpPr>
        <p:spPr>
          <a:xfrm>
            <a:off x="758000" y="712875"/>
            <a:ext cx="7823400" cy="3762899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>
            <a:noAutofit/>
          </a:bodyPr>
          <a:lstStyle/>
          <a:p>
            <a:pPr indent="457200" lvl="0" rtl="0" algn="just">
              <a:lnSpc>
                <a:spcPct val="115000"/>
              </a:lnSpc>
              <a:spcBef>
                <a:spcPts val="0"/>
              </a:spcBef>
              <a:buNone/>
            </a:pPr>
            <a:r>
              <a:t/>
            </a:r>
            <a:endParaRPr sz="1800">
              <a:solidFill>
                <a:srgbClr val="5B0F00"/>
              </a:solidFill>
            </a:endParaRPr>
          </a:p>
          <a:p>
            <a:pPr indent="457200" lvl="0" rtl="0" algn="just">
              <a:lnSpc>
                <a:spcPct val="115000"/>
              </a:lnSpc>
              <a:spcBef>
                <a:spcPts val="0"/>
              </a:spcBef>
              <a:buNone/>
            </a:pPr>
            <a:r>
              <a:t/>
            </a:r>
            <a:endParaRPr sz="1800">
              <a:solidFill>
                <a:srgbClr val="5B0F00"/>
              </a:solidFill>
            </a:endParaRPr>
          </a:p>
          <a:p>
            <a:pPr indent="457200" lvl="0" rtl="0" algn="just">
              <a:lnSpc>
                <a:spcPct val="115000"/>
              </a:lnSpc>
              <a:spcBef>
                <a:spcPts val="0"/>
              </a:spcBef>
              <a:buClr>
                <a:schemeClr val="dk1"/>
              </a:buClr>
              <a:buSzPct val="61111"/>
              <a:buFont typeface="Arial"/>
              <a:buNone/>
            </a:pPr>
            <a:r>
              <a:rPr lang="ru" sz="1800">
                <a:solidFill>
                  <a:srgbClr val="5B0F00"/>
                </a:solidFill>
              </a:rPr>
              <a:t>Создавая среду, работая с детьми, всегда надо помнить слова замечательного отечественного психолога А.В.Занкова: «Прежде чем начинать работать с детьми, задайте себе два вопроса: Зачем это ребенку? Сколько ему это будет стоить? Не надо превращать жизнь ребенка в спешку достижений, надо просто бояться интенсифицировать его старение».</a:t>
            </a:r>
          </a:p>
          <a:p>
            <a:pPr indent="457200" lvl="0" rtl="0">
              <a:lnSpc>
                <a:spcPct val="150000"/>
              </a:lnSpc>
              <a:spcBef>
                <a:spcPts val="0"/>
              </a:spcBef>
              <a:buClr>
                <a:schemeClr val="dk1"/>
              </a:buClr>
              <a:buSzPct val="61111"/>
              <a:buFont typeface="Arial"/>
              <a:buNone/>
            </a:pPr>
            <a:r>
              <a:rPr lang="ru" sz="1800">
                <a:solidFill>
                  <a:srgbClr val="5B0F00"/>
                </a:solidFill>
              </a:rPr>
              <a:t> </a:t>
            </a:r>
          </a:p>
          <a:p>
            <a:pPr>
              <a:spcBef>
                <a:spcPts val="0"/>
              </a:spcBef>
              <a:buNone/>
            </a:pPr>
            <a:r>
              <a:t/>
            </a:r>
            <a:endParaRPr sz="1800">
              <a:solidFill>
                <a:srgbClr val="5B0F00"/>
              </a:solidFill>
            </a:endParaRPr>
          </a:p>
        </p:txBody>
      </p:sp>
    </p:spTree>
  </p:cSld>
  <p:clrMapOvr>
    <a:masterClrMapping/>
  </p:clrMapOvr>
  <p:transition spd="slow">
    <p:cut/>
  </p:transition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ysClr lastClr="000000" val="windowText"/>
      </a:dk1>
      <a:lt1>
        <a:sysClr lastClr="FFFFFF" val="window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cap="flat" cmpd="sng" w="9525" algn="ctr">
          <a:solidFill>
            <a:schemeClr val="phClr">
              <a:shade val="95000"/>
              <a:satMod val="105000"/>
            </a:schemeClr>
          </a:solidFill>
          <a:prstDash val="solid"/>
        </a:ln>
        <a:ln cap="flat" cmpd="sng" w="25400" algn="ctr">
          <a:solidFill>
            <a:schemeClr val="phClr"/>
          </a:solidFill>
          <a:prstDash val="solid"/>
        </a:ln>
        <a:ln cap="flat" cmpd="sng" w="38100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rotWithShape="0" dir="5400000" dist="20000">
              <a:srgbClr val="000000">
                <a:alpha val="38000"/>
              </a:srgbClr>
            </a:outerShdw>
          </a:effectLst>
        </a:effectStyle>
        <a:effectStyle>
          <a:effectLst>
            <a:outerShdw blurRad="40000" rotWithShape="0" dir="5400000" dist="23000">
              <a:srgbClr val="000000">
                <a:alpha val="35000"/>
              </a:srgbClr>
            </a:outerShdw>
          </a:effectLst>
        </a:effectStyle>
        <a:effectStyle>
          <a:effectLst>
            <a:outerShdw blurRad="40000" rotWithShape="0" dir="5400000" dist="2300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</a:theme>
</file>

<file path=ppt/theme/theme2.xml><?xml version="1.0" encoding="utf-8"?>
<a:theme xmlns:a="http://schemas.openxmlformats.org/drawingml/2006/main" xmlns:r="http://schemas.openxmlformats.org/officeDocument/2006/relationships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cap="flat" cmpd="sng" w="9525" algn="ctr">
          <a:solidFill>
            <a:schemeClr val="phClr">
              <a:shade val="95000"/>
              <a:satMod val="105000"/>
            </a:schemeClr>
          </a:solidFill>
          <a:prstDash val="solid"/>
        </a:ln>
        <a:ln cap="flat" cmpd="sng" w="25400" algn="ctr">
          <a:solidFill>
            <a:schemeClr val="phClr"/>
          </a:solidFill>
          <a:prstDash val="solid"/>
        </a:ln>
        <a:ln cap="flat" cmpd="sng" w="38100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rotWithShape="0" dir="5400000" dist="20000">
              <a:srgbClr val="000000">
                <a:alpha val="38000"/>
              </a:srgbClr>
            </a:outerShdw>
          </a:effectLst>
        </a:effectStyle>
        <a:effectStyle>
          <a:effectLst>
            <a:outerShdw blurRad="40000" rotWithShape="0" dir="5400000" dist="23000">
              <a:srgbClr val="000000">
                <a:alpha val="35000"/>
              </a:srgbClr>
            </a:outerShdw>
          </a:effectLst>
        </a:effectStyle>
        <a:effectStyle>
          <a:effectLst>
            <a:outerShdw blurRad="40000" rotWithShape="0" dir="5400000" dist="2300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 name="swiss">
  <a:themeElements>
    <a:clrScheme name="Custom 218">
      <a:dk1>
        <a:srgbClr val="000000"/>
      </a:dk1>
      <a:lt1>
        <a:srgbClr val="FFFFFF"/>
      </a:lt1>
      <a:dk2>
        <a:srgbClr val="5B595A"/>
      </a:dk2>
      <a:lt2>
        <a:srgbClr val="CFD4D4"/>
      </a:lt2>
      <a:accent1>
        <a:srgbClr val="CC0202"/>
      </a:accent1>
      <a:accent2>
        <a:srgbClr val="228AFF"/>
      </a:accent2>
      <a:accent3>
        <a:srgbClr val="FBC82F"/>
      </a:accent3>
      <a:accent4>
        <a:srgbClr val="253E91"/>
      </a:accent4>
      <a:accent5>
        <a:srgbClr val="F68D0C"/>
      </a:accent5>
      <a:accent6>
        <a:srgbClr val="257E12"/>
      </a:accent6>
      <a:hlink>
        <a:srgbClr val="144C72"/>
      </a:hlink>
      <a:folHlink>
        <a:srgbClr val="8C9D9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cap="flat" cmpd="sng" w="9525" algn="ctr">
          <a:solidFill>
            <a:schemeClr val="phClr">
              <a:shade val="95000"/>
              <a:satMod val="105000"/>
            </a:schemeClr>
          </a:solidFill>
          <a:prstDash val="solid"/>
        </a:ln>
        <a:ln cap="flat" cmpd="sng" w="25400" algn="ctr">
          <a:solidFill>
            <a:schemeClr val="phClr"/>
          </a:solidFill>
          <a:prstDash val="solid"/>
        </a:ln>
        <a:ln cap="flat" cmpd="sng" w="38100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rotWithShape="0" dir="5400000" dist="20000">
              <a:srgbClr val="000000">
                <a:alpha val="38000"/>
              </a:srgbClr>
            </a:outerShdw>
          </a:effectLst>
        </a:effectStyle>
        <a:effectStyle>
          <a:effectLst>
            <a:outerShdw blurRad="40000" rotWithShape="0" dir="5400000" dist="23000">
              <a:srgbClr val="000000">
                <a:alpha val="35000"/>
              </a:srgbClr>
            </a:outerShdw>
          </a:effectLst>
        </a:effectStyle>
        <a:effectStyle>
          <a:effectLst>
            <a:outerShdw blurRad="40000" rotWithShape="0" dir="5400000" dist="2300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</a:theme>
</file>