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66" r:id="rId13"/>
    <p:sldId id="268" r:id="rId14"/>
    <p:sldId id="269" r:id="rId15"/>
    <p:sldId id="270" r:id="rId16"/>
    <p:sldId id="271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37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12532-AC5A-4074-985D-B68163DD5157}" type="datetimeFigureOut">
              <a:rPr lang="ru-RU"/>
              <a:t>23.03.2015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C90CF-0AB1-4C1A-9A52-1127FD9F2A87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049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C90CF-0AB1-4C1A-9A52-1127FD9F2A87}" type="slidenum">
              <a:rPr lang="ru-RU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422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C90CF-0AB1-4C1A-9A52-1127FD9F2A87}" type="slidenum">
              <a:rPr lang="ru-RU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829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AE39EE9-E300-44C0-83ED-881C5E3506DA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DDA0323-CB94-4CA6-B958-F403DAAFE8E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5" Type="http://schemas.openxmlformats.org/officeDocument/2006/relationships/image" Target="../media/image3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1999" y="1556792"/>
            <a:ext cx="3474721" cy="453650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Наш проект: </a:t>
            </a:r>
            <a:r>
              <a:rPr lang="ru-RU" b="1" dirty="0" smtClean="0"/>
              <a:t>«</a:t>
            </a:r>
            <a:r>
              <a:rPr lang="ru-RU" b="1" i="1" dirty="0" smtClean="0"/>
              <a:t>Про семью про дружную, всем такую нужную»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6093296"/>
            <a:ext cx="3309803" cy="764704"/>
          </a:xfrm>
        </p:spPr>
        <p:txBody>
          <a:bodyPr>
            <a:normAutofit/>
          </a:bodyPr>
          <a:lstStyle/>
          <a:p>
            <a:r>
              <a:rPr lang="ru-RU" b="1" dirty="0" smtClean="0"/>
              <a:t>Авторы:</a:t>
            </a:r>
          </a:p>
          <a:p>
            <a:r>
              <a:rPr lang="ru-RU" b="1" dirty="0" smtClean="0"/>
              <a:t> дети старшей группы </a:t>
            </a:r>
            <a:endParaRPr lang="ru-RU" b="1" dirty="0"/>
          </a:p>
        </p:txBody>
      </p:sp>
      <p:pic>
        <p:nvPicPr>
          <p:cNvPr id="7171" name="Picture 3" descr="C:\Users\12345\Pictures\дети группы №8\Учебный год 2014-2015г\день семьи\20141127_1700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3949884" cy="296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4" y="1481205"/>
            <a:ext cx="3811901" cy="407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178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864096"/>
          </a:xfrm>
        </p:spPr>
        <p:txBody>
          <a:bodyPr/>
          <a:lstStyle/>
          <a:p>
            <a:pPr algn="ctr"/>
            <a:r>
              <a:rPr lang="ru-RU" b="1" i="1" dirty="0" smtClean="0"/>
              <a:t>Нас интересует: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Что такое семья?</a:t>
            </a:r>
          </a:p>
          <a:p>
            <a:pPr marL="68580" indent="0">
              <a:buNone/>
            </a:pPr>
            <a:endParaRPr lang="ru-RU" dirty="0" smtClean="0"/>
          </a:p>
          <a:p>
            <a:pPr marL="68580" indent="0">
              <a:buNone/>
            </a:pPr>
            <a:endParaRPr lang="ru-RU" dirty="0"/>
          </a:p>
          <a:p>
            <a:pPr marL="68580" indent="0">
              <a:buNone/>
            </a:pPr>
            <a:endParaRPr lang="ru-RU" dirty="0" smtClean="0"/>
          </a:p>
          <a:p>
            <a:pPr marL="68580" indent="0">
              <a:buNone/>
            </a:pPr>
            <a:endParaRPr lang="ru-RU" dirty="0"/>
          </a:p>
          <a:p>
            <a:pPr marL="68580" indent="0">
              <a:buNone/>
            </a:pPr>
            <a:endParaRPr lang="ru-RU" dirty="0" smtClean="0"/>
          </a:p>
          <a:p>
            <a:pPr algn="r"/>
            <a:r>
              <a:rPr lang="ru-RU" dirty="0" smtClean="0"/>
              <a:t>Что такое </a:t>
            </a:r>
          </a:p>
          <a:p>
            <a:pPr marL="68580" indent="0" algn="r">
              <a:buNone/>
            </a:pPr>
            <a:r>
              <a:rPr lang="ru-RU" dirty="0" smtClean="0"/>
              <a:t>генеалогическое </a:t>
            </a:r>
          </a:p>
          <a:p>
            <a:pPr marL="68580" indent="0" algn="r">
              <a:buNone/>
            </a:pPr>
            <a:r>
              <a:rPr lang="ru-RU" dirty="0" smtClean="0"/>
              <a:t>древо?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89040"/>
            <a:ext cx="3303587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3743"/>
            <a:ext cx="3167647" cy="2375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48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Мы думаем что семья –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это </a:t>
            </a:r>
            <a:r>
              <a:rPr lang="ru-RU" sz="2800" b="1" dirty="0" smtClean="0"/>
              <a:t>группа родственников живущие вместе….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08912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М</a:t>
            </a:r>
            <a:r>
              <a:rPr lang="ru-RU" sz="2000" dirty="0" smtClean="0"/>
              <a:t>ы </a:t>
            </a:r>
            <a:r>
              <a:rPr lang="ru-RU" sz="2000" dirty="0" smtClean="0"/>
              <a:t>провели </a:t>
            </a:r>
            <a:r>
              <a:rPr lang="ru-RU" sz="2000" dirty="0" smtClean="0"/>
              <a:t>опрос среди своих родителей и </a:t>
            </a:r>
            <a:r>
              <a:rPr lang="ru-RU" sz="2000" dirty="0" smtClean="0"/>
              <a:t>узнали:</a:t>
            </a:r>
            <a:endParaRPr lang="ru-RU" sz="2000" dirty="0" smtClean="0"/>
          </a:p>
          <a:p>
            <a:pPr algn="just"/>
            <a:r>
              <a:rPr lang="ru-RU" dirty="0" smtClean="0"/>
              <a:t>Из каких родственников состоит наше </a:t>
            </a:r>
            <a:r>
              <a:rPr lang="ru-RU" dirty="0" err="1" smtClean="0"/>
              <a:t>генеало-гической</a:t>
            </a:r>
            <a:r>
              <a:rPr lang="ru-RU" dirty="0" smtClean="0"/>
              <a:t> древо;</a:t>
            </a:r>
          </a:p>
          <a:p>
            <a:pPr algn="just"/>
            <a:r>
              <a:rPr lang="ru-RU" dirty="0" smtClean="0"/>
              <a:t>Изготовили герб </a:t>
            </a:r>
            <a:r>
              <a:rPr lang="ru-RU" dirty="0" smtClean="0"/>
              <a:t>своей семьи, исходя из </a:t>
            </a:r>
            <a:r>
              <a:rPr lang="ru-RU" dirty="0" smtClean="0"/>
              <a:t>интересов </a:t>
            </a:r>
            <a:r>
              <a:rPr lang="ru-RU" dirty="0" smtClean="0"/>
              <a:t>и увлечений родственников;</a:t>
            </a:r>
          </a:p>
          <a:p>
            <a:pPr algn="just"/>
            <a:r>
              <a:rPr lang="ru-RU" dirty="0" smtClean="0"/>
              <a:t>Нарисовали </a:t>
            </a:r>
            <a:r>
              <a:rPr lang="ru-RU" dirty="0" smtClean="0"/>
              <a:t>рисунок своей семьи;</a:t>
            </a:r>
          </a:p>
          <a:p>
            <a:pPr algn="just"/>
            <a:r>
              <a:rPr lang="ru-RU" dirty="0" err="1" smtClean="0"/>
              <a:t>Придумалии</a:t>
            </a:r>
            <a:r>
              <a:rPr lang="ru-RU" dirty="0" smtClean="0"/>
              <a:t> книжку-малышку </a:t>
            </a:r>
            <a:r>
              <a:rPr lang="ru-RU" dirty="0" smtClean="0"/>
              <a:t>про одного из </a:t>
            </a:r>
            <a:r>
              <a:rPr lang="ru-RU" dirty="0" smtClean="0"/>
              <a:t>родственников</a:t>
            </a:r>
            <a:r>
              <a:rPr lang="ru-RU" dirty="0"/>
              <a:t>;</a:t>
            </a:r>
            <a:endParaRPr lang="ru-RU" dirty="0" smtClean="0"/>
          </a:p>
          <a:p>
            <a:pPr algn="just"/>
            <a:r>
              <a:rPr lang="ru-RU" dirty="0" smtClean="0"/>
              <a:t>Сделали подарок </a:t>
            </a:r>
            <a:r>
              <a:rPr lang="ru-RU" dirty="0" smtClean="0"/>
              <a:t>для родителей;</a:t>
            </a:r>
          </a:p>
          <a:p>
            <a:pPr algn="just"/>
            <a:r>
              <a:rPr lang="ru-RU" dirty="0" smtClean="0"/>
              <a:t>Изготовили </a:t>
            </a:r>
            <a:r>
              <a:rPr lang="ru-RU" dirty="0" smtClean="0"/>
              <a:t>стенгазеты о мамах и папах;</a:t>
            </a:r>
          </a:p>
          <a:p>
            <a:pPr algn="just"/>
            <a:r>
              <a:rPr lang="ru-RU" smtClean="0"/>
              <a:t>Провели </a:t>
            </a:r>
            <a:r>
              <a:rPr lang="ru-RU" dirty="0" smtClean="0"/>
              <a:t>праздник «Тепло родного очага».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238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404664"/>
            <a:ext cx="7024744" cy="792088"/>
          </a:xfrm>
        </p:spPr>
        <p:txBody>
          <a:bodyPr/>
          <a:lstStyle/>
          <a:p>
            <a:pPr algn="ctr"/>
            <a:r>
              <a:rPr lang="ru-RU" b="1" dirty="0" smtClean="0"/>
              <a:t>Ход исследования: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064896" cy="4419853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/>
              <a:t>Для того, чтобы провести опрос среди родителей, мы спрашивали:</a:t>
            </a:r>
          </a:p>
          <a:p>
            <a:r>
              <a:rPr lang="ru-RU" dirty="0" smtClean="0"/>
              <a:t>Что такое семья?</a:t>
            </a:r>
          </a:p>
          <a:p>
            <a:r>
              <a:rPr lang="ru-RU" dirty="0" smtClean="0"/>
              <a:t>Для чего она нужна?</a:t>
            </a:r>
          </a:p>
          <a:p>
            <a:r>
              <a:rPr lang="ru-RU" dirty="0" smtClean="0"/>
              <a:t>Есть ли у вас герб семьи?</a:t>
            </a:r>
          </a:p>
          <a:p>
            <a:r>
              <a:rPr lang="ru-RU" dirty="0" smtClean="0"/>
              <a:t>Есть ли у вас генеалогическое древо?</a:t>
            </a:r>
          </a:p>
          <a:p>
            <a:r>
              <a:rPr lang="ru-RU" dirty="0" smtClean="0"/>
              <a:t>Есть ли у вас увлечения, хобби традиции?</a:t>
            </a: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915816" y="4365104"/>
            <a:ext cx="3083496" cy="215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72816"/>
            <a:ext cx="1888767" cy="1888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53137"/>
            <a:ext cx="1743508" cy="187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01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15212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Мы провели опрос среди родителей детей старшей группы №8 (44 человека)</a:t>
            </a:r>
            <a:endParaRPr lang="ru-RU" sz="20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1944913"/>
              </p:ext>
            </p:extLst>
          </p:nvPr>
        </p:nvGraphicFramePr>
        <p:xfrm>
          <a:off x="467544" y="1545601"/>
          <a:ext cx="8208912" cy="4442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/>
                <a:gridCol w="2052228"/>
                <a:gridCol w="2052228"/>
                <a:gridCol w="2052228"/>
              </a:tblGrid>
              <a:tr h="34680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вопрос</a:t>
                      </a:r>
                      <a:endParaRPr lang="ru-RU" sz="18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да</a:t>
                      </a:r>
                      <a:endParaRPr lang="ru-RU" sz="18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нет</a:t>
                      </a:r>
                      <a:endParaRPr lang="ru-RU" sz="18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Не знаю</a:t>
                      </a:r>
                      <a:endParaRPr lang="ru-RU" sz="1800" dirty="0"/>
                    </a:p>
                  </a:txBody>
                  <a:tcPr marL="75300" marR="75300"/>
                </a:tc>
              </a:tr>
              <a:tr h="61947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 вас есть семья?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44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75300" marR="75300"/>
                </a:tc>
              </a:tr>
              <a:tr h="73034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Есть ли у вас семейный герб?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44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75300" marR="75300"/>
                </a:tc>
              </a:tr>
              <a:tr h="12463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Знаете ли вы, всех</a:t>
                      </a:r>
                      <a:r>
                        <a:rPr lang="ru-RU" sz="1600" baseline="0" dirty="0" smtClean="0"/>
                        <a:t> родственников, из которых состоит ваше, </a:t>
                      </a:r>
                      <a:r>
                        <a:rPr lang="ru-RU" sz="1600" dirty="0" smtClean="0"/>
                        <a:t>генеалоги-</a:t>
                      </a:r>
                      <a:r>
                        <a:rPr lang="ru-RU" sz="1600" dirty="0" err="1" smtClean="0"/>
                        <a:t>ческое</a:t>
                      </a:r>
                      <a:r>
                        <a:rPr lang="ru-RU" sz="1600" dirty="0" smtClean="0"/>
                        <a:t> древо?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 marL="75300" marR="75300"/>
                </a:tc>
              </a:tr>
              <a:tr h="141593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Знаете ли вы: увлечения, хобби своих близких  и родственников?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 marL="75300" marR="753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 marL="75300" marR="7530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628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Мы сделали вывод: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323652"/>
            <a:ext cx="7416940" cy="3508977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Что все семьи рады и имеют семью;</a:t>
            </a:r>
          </a:p>
          <a:p>
            <a:pPr algn="just"/>
            <a:r>
              <a:rPr lang="ru-RU" dirty="0" smtClean="0"/>
              <a:t>Они все знают, для чего нужна им семья; </a:t>
            </a:r>
          </a:p>
          <a:p>
            <a:pPr algn="just"/>
            <a:r>
              <a:rPr lang="ru-RU" dirty="0" smtClean="0"/>
              <a:t>У 44 семей нет семейного герба;</a:t>
            </a:r>
          </a:p>
          <a:p>
            <a:pPr algn="just"/>
            <a:r>
              <a:rPr lang="ru-RU" dirty="0" smtClean="0"/>
              <a:t>Что 25 родителей, знают родственников, из которых состоит генеалогическое древо, 19 не знают</a:t>
            </a:r>
          </a:p>
          <a:p>
            <a:pPr algn="just"/>
            <a:r>
              <a:rPr lang="ru-RU" dirty="0" smtClean="0"/>
              <a:t>И 40 человек знают увлечения своих </a:t>
            </a:r>
            <a:r>
              <a:rPr lang="ru-RU" dirty="0" err="1" smtClean="0"/>
              <a:t>родст-венников</a:t>
            </a:r>
            <a:r>
              <a:rPr lang="ru-RU" dirty="0" smtClean="0"/>
              <a:t>, а 4 не знают.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84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19 семей приняли участие в нашем проекте. Они составили свои генеалогические древа</a:t>
            </a:r>
            <a:endParaRPr lang="ru-RU" sz="2800" b="1" dirty="0"/>
          </a:p>
        </p:txBody>
      </p:sp>
      <p:pic>
        <p:nvPicPr>
          <p:cNvPr id="4" name="Объект 3" descr="Алексахина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9015" y="1029392"/>
            <a:ext cx="1231479" cy="1705583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57" y="2897824"/>
            <a:ext cx="1256381" cy="17278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18" y="2023847"/>
            <a:ext cx="1699392" cy="12356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3" y="3165585"/>
            <a:ext cx="1380504" cy="18985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959" y="5082893"/>
            <a:ext cx="2002720" cy="14562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149" y="5064183"/>
            <a:ext cx="1977838" cy="14381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98" y="4742622"/>
            <a:ext cx="1238112" cy="17027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050" y="4625718"/>
            <a:ext cx="1231849" cy="16941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363" y="1916832"/>
            <a:ext cx="1773857" cy="128980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020" y="2790991"/>
            <a:ext cx="1211732" cy="166648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965" y="946647"/>
            <a:ext cx="1235842" cy="169964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501008"/>
            <a:ext cx="1062984" cy="14619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422" y="3394064"/>
            <a:ext cx="1058235" cy="145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3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692696"/>
            <a:ext cx="5728482" cy="64807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Они составили «Семейный герб»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1567054" cy="215516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318142"/>
            <a:ext cx="1567055" cy="21551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421" y="1287418"/>
            <a:ext cx="1258460" cy="17307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536" y="3154547"/>
            <a:ext cx="1236119" cy="17000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135" y="1664915"/>
            <a:ext cx="1343905" cy="18482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743" y="3018170"/>
            <a:ext cx="1263183" cy="17372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40" y="2722177"/>
            <a:ext cx="1237319" cy="17016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654" y="3529839"/>
            <a:ext cx="1130918" cy="155534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813" y="1621807"/>
            <a:ext cx="1691680" cy="12300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847" y="3837326"/>
            <a:ext cx="1378564" cy="189593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734" y="5023097"/>
            <a:ext cx="1069307" cy="14706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743" y="4921731"/>
            <a:ext cx="1097013" cy="15087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929" y="4983428"/>
            <a:ext cx="1102726" cy="15165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64" y="4653136"/>
            <a:ext cx="1295390" cy="178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4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Дети нарисовали свои семьи: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124744"/>
            <a:ext cx="2176461" cy="1579001"/>
          </a:xfrm>
          <a:prstGeom prst="rect">
            <a:avLst/>
          </a:prstGeom>
        </p:spPr>
      </p:pic>
      <p:pic>
        <p:nvPicPr>
          <p:cNvPr id="5" name="Picture 6" descr="F:\2015-02-27\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16800" y="728114"/>
            <a:ext cx="2078123" cy="315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2015-02-27\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762508" y="804563"/>
            <a:ext cx="1604394" cy="219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2015-02-27\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70284" y="3985656"/>
            <a:ext cx="1716630" cy="261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:\2015-02-27\0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260279" y="3992704"/>
            <a:ext cx="1711964" cy="260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F:\2015-02-27\0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401" y="3490900"/>
            <a:ext cx="2088919" cy="296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08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79208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Родители, совместно с детьми, написали любимые блюда, своих близких родственников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3695" y="1700808"/>
            <a:ext cx="6376610" cy="4059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2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2015-02-27\0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04502" y="3472365"/>
            <a:ext cx="2484806" cy="340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F:\2015-02-27\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71" y="332656"/>
            <a:ext cx="2592288" cy="349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2015-02-27\0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864" y="332656"/>
            <a:ext cx="2542623" cy="349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2015-02-27\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7129"/>
            <a:ext cx="2520280" cy="349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28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С большим интересом они подошли к  изготовлению книжки – малышки. И мы оформили ими нашу библиотеку.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3645024"/>
            <a:ext cx="2448388" cy="168354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12345\Pictures\дети группы №8\Учебный год 2014-2015г\день семьи\20141201_1034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6401207" cy="480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70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3" y="692697"/>
            <a:ext cx="8220405" cy="50405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Мы изготовили подарки для пап и мам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784" y="4653136"/>
            <a:ext cx="2672745" cy="89146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12345\Pictures\дети группы №8\Учебный год 2014-2015г\день семьи\подарки\20141121_0914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328" y="3429000"/>
            <a:ext cx="3851920" cy="28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2345\Pictures\дети группы №8\Учебный год 2014-2015г\день семьи\подарки\20141121_0916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451699"/>
            <a:ext cx="2019929" cy="151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2345\Pictures\дети группы №8\Учебный год 2014-2015г\день семьи\подарки\20141121_0915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51700"/>
            <a:ext cx="2027717" cy="152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345\Pictures\дети группы №8\Учебный год 2014-2015г\день семьи\подарки\20141121_0915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51700"/>
            <a:ext cx="2019929" cy="151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91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50405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Мы создали стенгазету о мамах</a:t>
            </a:r>
            <a:endParaRPr lang="ru-RU" sz="2400" b="1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7624" y="1268760"/>
            <a:ext cx="6912768" cy="5181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249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46883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</a:t>
            </a:r>
            <a:r>
              <a:rPr lang="ru-RU" dirty="0" smtClean="0"/>
              <a:t> </a:t>
            </a:r>
            <a:r>
              <a:rPr lang="ru-RU" sz="2700" b="1" dirty="0" smtClean="0"/>
              <a:t>папах</a:t>
            </a:r>
            <a:endParaRPr lang="ru-RU" sz="27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3068960"/>
            <a:ext cx="3248809" cy="276366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3798"/>
            <a:ext cx="6863725" cy="514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794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4320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Мы заглянули в детство наших родителей:</a:t>
            </a:r>
            <a:endParaRPr lang="ru-RU" sz="2000" b="1" dirty="0"/>
          </a:p>
        </p:txBody>
      </p:sp>
      <p:pic>
        <p:nvPicPr>
          <p:cNvPr id="5125" name="Picture 5" descr="C:\Users\12345\Pictures\Новая папка (2)\20140225_1642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87076"/>
            <a:ext cx="3623984" cy="27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2345\Pictures\дети группы №8\Учебный год 2013-2014 г\раздевалка\20131127_1753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98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8092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Мы провели семейный праздник </a:t>
            </a:r>
            <a:br>
              <a:rPr lang="ru-RU" sz="2400" b="1" dirty="0" smtClean="0"/>
            </a:br>
            <a:r>
              <a:rPr lang="ru-RU" sz="2400" b="1" dirty="0" smtClean="0"/>
              <a:t>«Тепло родного очага»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3" y="3284984"/>
            <a:ext cx="5184692" cy="254764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2345\Pictures\дети группы №8\Учебный год 2014-2015г\день семьи\20141127_1658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480720" cy="486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8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200</TotalTime>
  <Words>341</Words>
  <Application>Microsoft Office PowerPoint</Application>
  <PresentationFormat>Экран (4:3)</PresentationFormat>
  <Paragraphs>68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Calibri</vt:lpstr>
      <vt:lpstr>Century Gothic</vt:lpstr>
      <vt:lpstr>Wingdings 2</vt:lpstr>
      <vt:lpstr>Остин</vt:lpstr>
      <vt:lpstr>  Наш проект: «Про семью про дружную, всем такую нужную»</vt:lpstr>
      <vt:lpstr>Нас интересует:</vt:lpstr>
      <vt:lpstr>Мы думаем что семья –  это группа родственников живущие вместе….</vt:lpstr>
      <vt:lpstr>Ход исследования:</vt:lpstr>
      <vt:lpstr>Мы провели опрос среди родителей детей старшей группы №8 (44 человека)</vt:lpstr>
      <vt:lpstr>Мы сделали вывод:</vt:lpstr>
      <vt:lpstr>19 семей приняли участие в нашем проекте. Они составили свои генеалогические древа</vt:lpstr>
      <vt:lpstr>Они составили «Семейный герб»</vt:lpstr>
      <vt:lpstr>Дети нарисовали свои семьи:</vt:lpstr>
      <vt:lpstr>Родители, совместно с детьми, написали любимые блюда, своих близких родственников</vt:lpstr>
      <vt:lpstr>Презентация PowerPoint</vt:lpstr>
      <vt:lpstr>С большим интересом они подошли к  изготовлению книжки – малышки. И мы оформили ими нашу библиотеку.</vt:lpstr>
      <vt:lpstr>Мы изготовили подарки для пап и мам</vt:lpstr>
      <vt:lpstr>Мы создали стенгазету о мамах</vt:lpstr>
      <vt:lpstr>о папах</vt:lpstr>
      <vt:lpstr>Мы заглянули в детство наших родителей:</vt:lpstr>
      <vt:lpstr>Мы провели семейный праздник  «Тепло родного очага»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 семью про дружную всем такую нужную</dc:title>
  <dc:creator>12345</dc:creator>
  <cp:lastModifiedBy>Дима</cp:lastModifiedBy>
  <cp:revision>18</cp:revision>
  <dcterms:created xsi:type="dcterms:W3CDTF">2015-02-23T14:33:46Z</dcterms:created>
  <dcterms:modified xsi:type="dcterms:W3CDTF">2015-03-23T08:57:19Z</dcterms:modified>
</cp:coreProperties>
</file>