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7"/>
  </p:notesMasterIdLst>
  <p:sldIdLst>
    <p:sldId id="282" r:id="rId2"/>
    <p:sldId id="284" r:id="rId3"/>
    <p:sldId id="256" r:id="rId4"/>
    <p:sldId id="257" r:id="rId5"/>
    <p:sldId id="258" r:id="rId6"/>
    <p:sldId id="259" r:id="rId7"/>
    <p:sldId id="263" r:id="rId8"/>
    <p:sldId id="260" r:id="rId9"/>
    <p:sldId id="261" r:id="rId10"/>
    <p:sldId id="267" r:id="rId11"/>
    <p:sldId id="268" r:id="rId12"/>
    <p:sldId id="276" r:id="rId13"/>
    <p:sldId id="269" r:id="rId14"/>
    <p:sldId id="274" r:id="rId15"/>
    <p:sldId id="275" r:id="rId16"/>
    <p:sldId id="270" r:id="rId17"/>
    <p:sldId id="272" r:id="rId18"/>
    <p:sldId id="271" r:id="rId19"/>
    <p:sldId id="273" r:id="rId20"/>
    <p:sldId id="277" r:id="rId21"/>
    <p:sldId id="278" r:id="rId22"/>
    <p:sldId id="279" r:id="rId23"/>
    <p:sldId id="280" r:id="rId24"/>
    <p:sldId id="283" r:id="rId25"/>
    <p:sldId id="281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FF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84" autoAdjust="0"/>
  </p:normalViewPr>
  <p:slideViewPr>
    <p:cSldViewPr>
      <p:cViewPr>
        <p:scale>
          <a:sx n="60" d="100"/>
          <a:sy n="60" d="100"/>
        </p:scale>
        <p:origin x="-1656" y="-186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E94CF35-91C5-4CCD-B535-FD7AF56F017C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508E3BE-64EA-443E-8C81-B4AC1F859F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8120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396571B-A630-43F6-999A-79B6B215DF1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E66B6-DEE1-439D-A062-EC0B9A158410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5A67D-4D7D-42B5-B072-52010C2073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0853E-C2A6-41A0-80F6-DB00F6954556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1FFEA-8F86-4409-97B3-AB66DBAF0D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3CAE4-1FB4-46AE-91F0-8B721A3BD56E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95646-53E8-4EB7-A171-B2E1EAECED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312F5-C483-43FC-B322-1711C175FCFB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1B7C1-C397-47EA-BA85-68DEF413C6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2A17E-33FA-43E0-A6EA-F01E9703FA4F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15EE4-8CB2-4607-97E0-9F3AFFD891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E24B4-F74A-428D-985F-571E69AA465D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BD70F-AAA7-4D08-BB98-F9B06C7BF7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FD09A-D168-4D5B-B064-88270CF8C2DF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C361F-ADCF-4352-8DC2-3E9A582CEE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1315C-A90E-40D5-BD58-0369C7AEB82E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F522A-DEDF-4528-B223-AA401B2459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14DE2-8B0E-4B32-BE7B-57441E1968B8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D8176-B3AE-42A0-ABC5-4F44DBAAAE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BCCDB-C426-41CF-9D7C-DF1B955A834C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288F5-428F-482C-830C-14F6F6B831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E1C8A-F24A-45A6-BD9C-B033809453CE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C2686-4E76-4ECC-83E8-599155569F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0A5E98-3FD4-4707-8155-10A18A494AF0}" type="datetimeFigureOut">
              <a:rPr lang="ru-RU"/>
              <a:pPr>
                <a:defRPr/>
              </a:pPr>
              <a:t>25.11.2013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9AE1CA-5846-4440-B1E8-32E1DE0623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0" r:id="rId2"/>
    <p:sldLayoutId id="2147483729" r:id="rId3"/>
    <p:sldLayoutId id="2147483728" r:id="rId4"/>
    <p:sldLayoutId id="2147483727" r:id="rId5"/>
    <p:sldLayoutId id="2147483726" r:id="rId6"/>
    <p:sldLayoutId id="2147483725" r:id="rId7"/>
    <p:sldLayoutId id="2147483724" r:id="rId8"/>
    <p:sldLayoutId id="2147483723" r:id="rId9"/>
    <p:sldLayoutId id="2147483722" r:id="rId10"/>
    <p:sldLayoutId id="214748372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ctrTitle"/>
          </p:nvPr>
        </p:nvSpPr>
        <p:spPr>
          <a:xfrm>
            <a:off x="611188" y="1700213"/>
            <a:ext cx="7772400" cy="1470025"/>
          </a:xfrm>
        </p:spPr>
        <p:txBody>
          <a:bodyPr/>
          <a:lstStyle/>
          <a:p>
            <a:r>
              <a:rPr lang="ru-RU" sz="4000" b="1" smtClean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Электронная презентация к НОД «Струнино – вчера, сегодня, завтра»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088188" cy="1752600"/>
          </a:xfrm>
        </p:spPr>
        <p:txBody>
          <a:bodyPr/>
          <a:lstStyle/>
          <a:p>
            <a:r>
              <a:rPr lang="ru-RU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Автор </a:t>
            </a:r>
            <a:r>
              <a:rPr lang="ru-RU" b="1" smtClean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Петросян Л.Б., воспитатель</a:t>
            </a:r>
            <a:r>
              <a:rPr lang="ru-RU" b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</a:p>
          <a:p>
            <a:r>
              <a:rPr lang="ru-RU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МБДОУ «ЦРР № 34» г. Струнино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62700"/>
            <a:ext cx="3995936" cy="26622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74088"/>
            <a:ext cx="3962322" cy="26395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16" y="3774634"/>
            <a:ext cx="3896248" cy="2593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760228"/>
            <a:ext cx="3962322" cy="26222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857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l="5388" r="5388"/>
          <a:stretch>
            <a:fillRect/>
          </a:stretch>
        </p:blipFill>
        <p:spPr>
          <a:xfrm>
            <a:off x="755650" y="620713"/>
            <a:ext cx="7677150" cy="5757862"/>
          </a:xfrm>
          <a:noFill/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3819" b="3819"/>
          <a:stretch>
            <a:fillRect/>
          </a:stretch>
        </p:blipFill>
        <p:spPr>
          <a:xfrm>
            <a:off x="2051050" y="549275"/>
            <a:ext cx="4911725" cy="5756275"/>
          </a:xfrm>
          <a:noFill/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3127" b="3127"/>
          <a:stretch>
            <a:fillRect/>
          </a:stretch>
        </p:blipFill>
        <p:spPr>
          <a:xfrm>
            <a:off x="2411413" y="692150"/>
            <a:ext cx="4664075" cy="5757863"/>
          </a:xfrm>
          <a:noFill/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1834" b="1834"/>
          <a:stretch>
            <a:fillRect/>
          </a:stretch>
        </p:blipFill>
        <p:spPr>
          <a:xfrm>
            <a:off x="2268538" y="620713"/>
            <a:ext cx="4635500" cy="5757862"/>
          </a:xfrm>
          <a:noFill/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3224" b="3224"/>
          <a:stretch>
            <a:fillRect/>
          </a:stretch>
        </p:blipFill>
        <p:spPr>
          <a:xfrm>
            <a:off x="2555875" y="766763"/>
            <a:ext cx="4533900" cy="5753100"/>
          </a:xfrm>
          <a:noFill/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5373" b="5373"/>
          <a:stretch>
            <a:fillRect/>
          </a:stretch>
        </p:blipFill>
        <p:spPr>
          <a:xfrm>
            <a:off x="2411413" y="908050"/>
            <a:ext cx="4114800" cy="5230813"/>
          </a:xfrm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2538" b="2538"/>
          <a:stretch>
            <a:fillRect/>
          </a:stretch>
        </p:blipFill>
        <p:spPr>
          <a:xfrm>
            <a:off x="2700338" y="766763"/>
            <a:ext cx="4394200" cy="5753100"/>
          </a:xfrm>
          <a:noFill/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l="5292" r="5292"/>
          <a:stretch>
            <a:fillRect/>
          </a:stretch>
        </p:blipFill>
        <p:spPr>
          <a:xfrm>
            <a:off x="971550" y="620713"/>
            <a:ext cx="7677150" cy="5751512"/>
          </a:xfrm>
          <a:noFill/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l="5667" r="5667"/>
          <a:stretch>
            <a:fillRect/>
          </a:stretch>
        </p:blipFill>
        <p:spPr>
          <a:xfrm>
            <a:off x="1908175" y="1341438"/>
            <a:ext cx="5486400" cy="41148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l="16678" r="16678"/>
          <a:stretch>
            <a:fillRect/>
          </a:stretch>
        </p:blipFill>
        <p:spPr>
          <a:xfrm>
            <a:off x="684213" y="476250"/>
            <a:ext cx="7677150" cy="5761038"/>
          </a:xfrm>
          <a:noFill/>
          <a:ln w="38100" cap="sq">
            <a:solidFill>
              <a:srgbClr val="000000"/>
            </a:solidFill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50825" y="476250"/>
            <a:ext cx="4176713" cy="3692525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4716463" y="2924175"/>
            <a:ext cx="4176712" cy="360045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50825" y="333375"/>
            <a:ext cx="4278313" cy="32385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4787900" y="3284538"/>
            <a:ext cx="3811588" cy="32385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250825" y="333375"/>
            <a:ext cx="4038600" cy="4132263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4"/>
          <a:stretch>
            <a:fillRect/>
          </a:stretch>
        </p:blipFill>
        <p:spPr>
          <a:xfrm>
            <a:off x="4500563" y="2420938"/>
            <a:ext cx="4316412" cy="4105275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4500563" y="2924175"/>
            <a:ext cx="4316412" cy="3668713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Объект 11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179388" y="188913"/>
            <a:ext cx="4038600" cy="3582987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4427538" y="3716338"/>
            <a:ext cx="4038600" cy="2700337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250825" y="476250"/>
            <a:ext cx="4667250" cy="32385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755576" y="302049"/>
            <a:ext cx="4032448" cy="3050896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827584" y="3573016"/>
            <a:ext cx="3960440" cy="2988265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0393" y="1808439"/>
            <a:ext cx="4572000" cy="30605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692150"/>
            <a:ext cx="8734425" cy="57578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553" y="116632"/>
            <a:ext cx="4590893" cy="66625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996952"/>
            <a:ext cx="4860032" cy="36366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88640"/>
            <a:ext cx="4716016" cy="36366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127666"/>
            <a:ext cx="5284022" cy="35372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5" y="116633"/>
            <a:ext cx="4840538" cy="32403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86411" y="1542595"/>
            <a:ext cx="5840514" cy="35646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466" y="404663"/>
            <a:ext cx="3959424" cy="26505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466" y="3548832"/>
            <a:ext cx="4027874" cy="26963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63312" y="1379464"/>
            <a:ext cx="5970378" cy="39966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08020"/>
            <a:ext cx="4139952" cy="27713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583307"/>
            <a:ext cx="4139952" cy="27713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324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549275"/>
            <a:ext cx="7848600" cy="59039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3">
      <a:dk1>
        <a:srgbClr val="000000"/>
      </a:dk1>
      <a:lt1>
        <a:srgbClr val="00CC0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AAE2AA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9966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CAB8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00CC00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E2AA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28</Words>
  <Application>Microsoft Office PowerPoint</Application>
  <PresentationFormat>Экран (4:3)</PresentationFormat>
  <Paragraphs>4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Электронная презентация к НОД «Струнино – вчера, сегодня, завтра»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Лилит</dc:creator>
  <cp:lastModifiedBy>Лилит</cp:lastModifiedBy>
  <cp:revision>21</cp:revision>
  <dcterms:created xsi:type="dcterms:W3CDTF">2013-11-24T09:20:12Z</dcterms:created>
  <dcterms:modified xsi:type="dcterms:W3CDTF">2013-11-25T16:16:01Z</dcterms:modified>
</cp:coreProperties>
</file>