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710" autoAdjust="0"/>
  </p:normalViewPr>
  <p:slideViewPr>
    <p:cSldViewPr>
      <p:cViewPr varScale="1">
        <p:scale>
          <a:sx n="76" d="100"/>
          <a:sy n="76" d="100"/>
        </p:scale>
        <p:origin x="-346" y="-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C094-8E47-4110-B96F-ECD492E33EAF}" type="datetimeFigureOut">
              <a:rPr lang="ru-RU" smtClean="0"/>
              <a:t>04.02.2015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61F433-23DA-45D7-BC3C-1941FC6E5AD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C094-8E47-4110-B96F-ECD492E33EAF}" type="datetimeFigureOut">
              <a:rPr lang="ru-RU" smtClean="0"/>
              <a:t>04.02.2015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61F433-23DA-45D7-BC3C-1941FC6E5ADE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C094-8E47-4110-B96F-ECD492E33EAF}" type="datetimeFigureOut">
              <a:rPr lang="ru-RU" smtClean="0"/>
              <a:t>04.02.2015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61F433-23DA-45D7-BC3C-1941FC6E5AD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C094-8E47-4110-B96F-ECD492E33EAF}" type="datetimeFigureOut">
              <a:rPr lang="ru-RU" smtClean="0"/>
              <a:t>04.02.2015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61F433-23DA-45D7-BC3C-1941FC6E5ADE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C094-8E47-4110-B96F-ECD492E33EAF}" type="datetimeFigureOut">
              <a:rPr lang="ru-RU" smtClean="0"/>
              <a:t>04.02.2015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61F433-23DA-45D7-BC3C-1941FC6E5AD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C094-8E47-4110-B96F-ECD492E33EAF}" type="datetimeFigureOut">
              <a:rPr lang="ru-RU" smtClean="0"/>
              <a:t>04.02.2015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61F433-23DA-45D7-BC3C-1941FC6E5AD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C094-8E47-4110-B96F-ECD492E33EAF}" type="datetimeFigureOut">
              <a:rPr lang="ru-RU" smtClean="0"/>
              <a:t>04.02.2015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61F433-23DA-45D7-BC3C-1941FC6E5AD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C094-8E47-4110-B96F-ECD492E33EAF}" type="datetimeFigureOut">
              <a:rPr lang="ru-RU" smtClean="0"/>
              <a:t>04.02.2015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61F433-23DA-45D7-BC3C-1941FC6E5ADE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C094-8E47-4110-B96F-ECD492E33EAF}" type="datetimeFigureOut">
              <a:rPr lang="ru-RU" smtClean="0"/>
              <a:t>04.02.2015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61F433-23DA-45D7-BC3C-1941FC6E5ADE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C094-8E47-4110-B96F-ECD492E33EAF}" type="datetimeFigureOut">
              <a:rPr lang="ru-RU" smtClean="0"/>
              <a:t>04.02.2015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61F433-23DA-45D7-BC3C-1941FC6E5AD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C094-8E47-4110-B96F-ECD492E33EAF}" type="datetimeFigureOut">
              <a:rPr lang="ru-RU" smtClean="0"/>
              <a:t>04.02.2015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61F433-23DA-45D7-BC3C-1941FC6E5ADE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AEAC094-8E47-4110-B96F-ECD492E33EAF}" type="datetimeFigureOut">
              <a:rPr lang="ru-RU" smtClean="0"/>
              <a:t>04.02.2015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2961F433-23DA-45D7-BC3C-1941FC6E5ADE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3528" y="476672"/>
            <a:ext cx="8276456" cy="3168352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accent2"/>
                </a:solidFill>
              </a:rPr>
              <a:t>ЭЛЕКТРОННАЯ ПРЕЗЕНТАЦИЯ</a:t>
            </a:r>
            <a:br>
              <a:rPr lang="ru-RU" b="1" dirty="0" smtClean="0">
                <a:solidFill>
                  <a:schemeClr val="accent2"/>
                </a:solidFill>
              </a:rPr>
            </a:br>
            <a:r>
              <a:rPr lang="ru-RU" dirty="0" smtClean="0">
                <a:solidFill>
                  <a:schemeClr val="accent2"/>
                </a:solidFill>
              </a:rPr>
              <a:t>К КОНСПЕКТУ ОБРАЗОВАТЕЛЬНОЙ ДЕЯТЕЛЬНОСТИ ДЕТЕЙ СТАРШЕЙ ГРУППЫ</a:t>
            </a:r>
            <a:br>
              <a:rPr lang="ru-RU" dirty="0" smtClean="0">
                <a:solidFill>
                  <a:schemeClr val="accent2"/>
                </a:solidFill>
              </a:rPr>
            </a:br>
            <a:r>
              <a:rPr lang="ru-RU" b="1" dirty="0" smtClean="0">
                <a:solidFill>
                  <a:srgbClr val="FFC000"/>
                </a:solidFill>
              </a:rPr>
              <a:t>«ВОЕННЫЕ  ПРОФЕССИИ»</a:t>
            </a:r>
            <a:endParaRPr lang="ru-RU" b="1" dirty="0">
              <a:solidFill>
                <a:srgbClr val="FFC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856425" y="4365104"/>
            <a:ext cx="10873208" cy="1538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 </a:t>
            </a:r>
          </a:p>
          <a:p>
            <a:r>
              <a:rPr lang="ru-RU" sz="2800" b="1" dirty="0" smtClean="0">
                <a:solidFill>
                  <a:schemeClr val="accent2"/>
                </a:solidFill>
              </a:rPr>
              <a:t>ШАШКОВА ЕЛЕНА НИКОЛАЕВНА  </a:t>
            </a:r>
          </a:p>
          <a:p>
            <a:r>
              <a:rPr lang="ru-RU" sz="2400" dirty="0" smtClean="0"/>
              <a:t> </a:t>
            </a:r>
            <a:r>
              <a:rPr lang="ru-RU" sz="2400" dirty="0" smtClean="0"/>
              <a:t> автор: </a:t>
            </a:r>
            <a:r>
              <a:rPr lang="ru-RU" dirty="0" smtClean="0"/>
              <a:t>ВОСПИТАТЕЛЬ МБ ДОУ «ЦРР – д\с №34»</a:t>
            </a:r>
          </a:p>
          <a:p>
            <a:r>
              <a:rPr lang="ru-RU" dirty="0" smtClean="0"/>
              <a:t>  </a:t>
            </a:r>
            <a:r>
              <a:rPr lang="ru-RU" dirty="0" err="1" smtClean="0"/>
              <a:t>г.Струнино</a:t>
            </a: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257867962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0032" y="836712"/>
            <a:ext cx="7772400" cy="3096344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7030A0"/>
                </a:solidFill>
              </a:rPr>
              <a:t>Войска Российской армии </a:t>
            </a:r>
            <a:r>
              <a:rPr lang="ru-RU" dirty="0">
                <a:solidFill>
                  <a:srgbClr val="7030A0"/>
                </a:solidFill>
              </a:rPr>
              <a:t/>
            </a:r>
            <a:br>
              <a:rPr lang="ru-RU" dirty="0">
                <a:solidFill>
                  <a:srgbClr val="7030A0"/>
                </a:solidFill>
              </a:rPr>
            </a:br>
            <a:r>
              <a:rPr lang="ru-RU" dirty="0" smtClean="0">
                <a:solidFill>
                  <a:srgbClr val="7030A0"/>
                </a:solidFill>
              </a:rPr>
              <a:t>делятся на три группы:</a:t>
            </a:r>
            <a:br>
              <a:rPr lang="ru-RU" dirty="0" smtClean="0">
                <a:solidFill>
                  <a:srgbClr val="7030A0"/>
                </a:solidFill>
              </a:rPr>
            </a:br>
            <a:r>
              <a:rPr lang="ru-RU" dirty="0" smtClean="0">
                <a:solidFill>
                  <a:schemeClr val="accent2"/>
                </a:solidFill>
              </a:rPr>
              <a:t>Сухопутные</a:t>
            </a:r>
            <a:br>
              <a:rPr lang="ru-RU" dirty="0" smtClean="0">
                <a:solidFill>
                  <a:schemeClr val="accent2"/>
                </a:solidFill>
              </a:rPr>
            </a:br>
            <a:r>
              <a:rPr lang="ru-RU" dirty="0" smtClean="0">
                <a:solidFill>
                  <a:schemeClr val="accent2"/>
                </a:solidFill>
              </a:rPr>
              <a:t>Военно-воздушные</a:t>
            </a:r>
            <a:br>
              <a:rPr lang="ru-RU" dirty="0" smtClean="0">
                <a:solidFill>
                  <a:schemeClr val="accent2"/>
                </a:solidFill>
              </a:rPr>
            </a:br>
            <a:r>
              <a:rPr lang="ru-RU" dirty="0" smtClean="0">
                <a:solidFill>
                  <a:schemeClr val="accent2"/>
                </a:solidFill>
              </a:rPr>
              <a:t>Военно-морские</a:t>
            </a:r>
            <a:br>
              <a:rPr lang="ru-RU" dirty="0" smtClean="0">
                <a:solidFill>
                  <a:schemeClr val="accent2"/>
                </a:solidFill>
              </a:rPr>
            </a:br>
            <a:endParaRPr lang="ru-RU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16577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60032" y="-675456"/>
            <a:ext cx="3812645" cy="4536504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accent2"/>
                </a:solidFill>
              </a:rPr>
              <a:t>Танк - тяжёлая машина на гусеничном ходу Преодолеет любое бездорожье</a:t>
            </a:r>
            <a:endParaRPr lang="ru-RU" dirty="0">
              <a:solidFill>
                <a:schemeClr val="accent2"/>
              </a:solidFill>
            </a:endParaRPr>
          </a:p>
        </p:txBody>
      </p:sp>
      <p:pic>
        <p:nvPicPr>
          <p:cNvPr id="5" name="Рисунок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51" b="2351"/>
          <a:stretch>
            <a:fillRect/>
          </a:stretch>
        </p:blipFill>
        <p:spPr>
          <a:xfrm>
            <a:off x="251520" y="908720"/>
            <a:ext cx="4752528" cy="4408582"/>
          </a:xfrm>
        </p:spPr>
      </p:pic>
    </p:spTree>
    <p:extLst>
      <p:ext uri="{BB962C8B-B14F-4D97-AF65-F5344CB8AC3E}">
        <p14:creationId xmlns:p14="http://schemas.microsoft.com/office/powerpoint/2010/main" val="1982735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74155" y="338666"/>
            <a:ext cx="3812645" cy="3306357"/>
          </a:xfrm>
        </p:spPr>
        <p:txBody>
          <a:bodyPr/>
          <a:lstStyle/>
          <a:p>
            <a:r>
              <a:rPr lang="ru-RU" dirty="0" smtClean="0">
                <a:solidFill>
                  <a:schemeClr val="bg2">
                    <a:lumMod val="25000"/>
                  </a:schemeClr>
                </a:solidFill>
              </a:rPr>
              <a:t>Пограничник зорко охраняет рубежи нашей Родины</a:t>
            </a:r>
            <a:endParaRPr lang="ru-RU" dirty="0">
              <a:solidFill>
                <a:schemeClr val="bg2">
                  <a:lumMod val="25000"/>
                </a:schemeClr>
              </a:solidFill>
            </a:endParaRPr>
          </a:p>
        </p:txBody>
      </p:sp>
      <p:pic>
        <p:nvPicPr>
          <p:cNvPr id="5" name="Рисунок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40" r="13440"/>
          <a:stretch>
            <a:fillRect/>
          </a:stretch>
        </p:blipFill>
        <p:spPr>
          <a:xfrm>
            <a:off x="611560" y="1124744"/>
            <a:ext cx="4320480" cy="3389975"/>
          </a:xfrm>
        </p:spPr>
      </p:pic>
    </p:spTree>
    <p:extLst>
      <p:ext uri="{BB962C8B-B14F-4D97-AF65-F5344CB8AC3E}">
        <p14:creationId xmlns:p14="http://schemas.microsoft.com/office/powerpoint/2010/main" val="23227587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74155" y="338666"/>
            <a:ext cx="3812645" cy="2946317"/>
          </a:xfrm>
        </p:spPr>
        <p:txBody>
          <a:bodyPr/>
          <a:lstStyle/>
          <a:p>
            <a:r>
              <a:rPr lang="ru-RU" dirty="0" smtClean="0">
                <a:solidFill>
                  <a:srgbClr val="002060"/>
                </a:solidFill>
              </a:rPr>
              <a:t>Орудие артиллеристов заряжено снарядами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5" name="Рисунок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00" r="4300"/>
          <a:stretch>
            <a:fillRect/>
          </a:stretch>
        </p:blipFill>
        <p:spPr>
          <a:xfrm>
            <a:off x="179512" y="908720"/>
            <a:ext cx="4896544" cy="4807516"/>
          </a:xfrm>
        </p:spPr>
      </p:pic>
    </p:spTree>
    <p:extLst>
      <p:ext uri="{BB962C8B-B14F-4D97-AF65-F5344CB8AC3E}">
        <p14:creationId xmlns:p14="http://schemas.microsoft.com/office/powerpoint/2010/main" val="21028598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Мощная ракетная установка управляется ракетчиком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5" name="Рисунок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080" b="18080"/>
          <a:stretch>
            <a:fillRect/>
          </a:stretch>
        </p:blipFill>
        <p:spPr>
          <a:xfrm>
            <a:off x="611560" y="1124744"/>
            <a:ext cx="4392488" cy="4001616"/>
          </a:xfrm>
        </p:spPr>
      </p:pic>
    </p:spTree>
    <p:extLst>
      <p:ext uri="{BB962C8B-B14F-4D97-AF65-F5344CB8AC3E}">
        <p14:creationId xmlns:p14="http://schemas.microsoft.com/office/powerpoint/2010/main" val="836889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5041676" y="2132856"/>
            <a:ext cx="4104456" cy="2421467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chemeClr val="accent5">
                    <a:lumMod val="50000"/>
                  </a:schemeClr>
                </a:solidFill>
              </a:rPr>
              <a:t>Небо нашей Родины охраняют военно – воздушные силы</a:t>
            </a:r>
          </a:p>
          <a:p>
            <a:r>
              <a:rPr lang="ru-RU" sz="2800" dirty="0" smtClean="0">
                <a:solidFill>
                  <a:schemeClr val="accent5">
                    <a:lumMod val="50000"/>
                  </a:schemeClr>
                </a:solidFill>
              </a:rPr>
              <a:t>Боевые самолёты</a:t>
            </a:r>
            <a:endParaRPr lang="ru-RU" sz="2800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5" name="Рисунок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18" r="7118"/>
          <a:stretch>
            <a:fillRect/>
          </a:stretch>
        </p:blipFill>
        <p:spPr>
          <a:xfrm>
            <a:off x="611560" y="980728"/>
            <a:ext cx="4536504" cy="4320480"/>
          </a:xfrm>
        </p:spPr>
      </p:pic>
    </p:spTree>
    <p:extLst>
      <p:ext uri="{BB962C8B-B14F-4D97-AF65-F5344CB8AC3E}">
        <p14:creationId xmlns:p14="http://schemas.microsoft.com/office/powerpoint/2010/main" val="26554506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4932040" y="3140968"/>
            <a:ext cx="3818467" cy="3002136"/>
          </a:xfrm>
        </p:spPr>
        <p:txBody>
          <a:bodyPr>
            <a:normAutofit/>
          </a:bodyPr>
          <a:lstStyle/>
          <a:p>
            <a:r>
              <a:rPr lang="ru-RU" sz="2800" dirty="0">
                <a:solidFill>
                  <a:srgbClr val="002060"/>
                </a:solidFill>
              </a:rPr>
              <a:t>и</a:t>
            </a:r>
            <a:r>
              <a:rPr lang="ru-RU" sz="2800" dirty="0" smtClean="0">
                <a:solidFill>
                  <a:srgbClr val="002060"/>
                </a:solidFill>
              </a:rPr>
              <a:t> вертолёты</a:t>
            </a:r>
            <a:endParaRPr lang="ru-RU" sz="2800" dirty="0">
              <a:solidFill>
                <a:srgbClr val="002060"/>
              </a:solidFill>
            </a:endParaRPr>
          </a:p>
        </p:txBody>
      </p:sp>
      <p:pic>
        <p:nvPicPr>
          <p:cNvPr id="5" name="Рисунок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84" r="15784"/>
          <a:stretch>
            <a:fillRect/>
          </a:stretch>
        </p:blipFill>
        <p:spPr>
          <a:xfrm>
            <a:off x="251520" y="1412776"/>
            <a:ext cx="4536504" cy="3312368"/>
          </a:xfrm>
        </p:spPr>
      </p:pic>
    </p:spTree>
    <p:extLst>
      <p:ext uri="{BB962C8B-B14F-4D97-AF65-F5344CB8AC3E}">
        <p14:creationId xmlns:p14="http://schemas.microsoft.com/office/powerpoint/2010/main" val="4063171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5076056" y="2780928"/>
            <a:ext cx="3818467" cy="2421467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chemeClr val="accent2"/>
                </a:solidFill>
              </a:rPr>
              <a:t>Самолётом управляет пилот</a:t>
            </a:r>
            <a:endParaRPr lang="ru-RU" sz="2800" dirty="0">
              <a:solidFill>
                <a:schemeClr val="accent2"/>
              </a:solidFill>
            </a:endParaRPr>
          </a:p>
        </p:txBody>
      </p:sp>
      <p:pic>
        <p:nvPicPr>
          <p:cNvPr id="5" name="Рисунок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65" r="9465"/>
          <a:stretch>
            <a:fillRect/>
          </a:stretch>
        </p:blipFill>
        <p:spPr>
          <a:xfrm>
            <a:off x="498237" y="836712"/>
            <a:ext cx="4649827" cy="3960440"/>
          </a:xfrm>
        </p:spPr>
      </p:pic>
    </p:spTree>
    <p:extLst>
      <p:ext uri="{BB962C8B-B14F-4D97-AF65-F5344CB8AC3E}">
        <p14:creationId xmlns:p14="http://schemas.microsoft.com/office/powerpoint/2010/main" val="3807256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5076056" y="2420888"/>
            <a:ext cx="3818467" cy="2642096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</a:rPr>
              <a:t>В особую группу выделяют десантные войска</a:t>
            </a:r>
            <a:endParaRPr lang="ru-RU" sz="2800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5" name="Рисунок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06" r="6506"/>
          <a:stretch>
            <a:fillRect/>
          </a:stretch>
        </p:blipFill>
        <p:spPr>
          <a:xfrm>
            <a:off x="179512" y="761381"/>
            <a:ext cx="4968552" cy="4076761"/>
          </a:xfrm>
        </p:spPr>
      </p:pic>
    </p:spTree>
    <p:extLst>
      <p:ext uri="{BB962C8B-B14F-4D97-AF65-F5344CB8AC3E}">
        <p14:creationId xmlns:p14="http://schemas.microsoft.com/office/powerpoint/2010/main" val="25227717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</a:rPr>
              <a:t>Десантники спускаются на парашютах</a:t>
            </a:r>
            <a:endParaRPr lang="ru-RU" sz="2800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5" name="Рисунок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41" r="9441"/>
          <a:stretch>
            <a:fillRect/>
          </a:stretch>
        </p:blipFill>
        <p:spPr>
          <a:xfrm>
            <a:off x="179512" y="702298"/>
            <a:ext cx="5040560" cy="4135844"/>
          </a:xfrm>
        </p:spPr>
      </p:pic>
    </p:spTree>
    <p:extLst>
      <p:ext uri="{BB962C8B-B14F-4D97-AF65-F5344CB8AC3E}">
        <p14:creationId xmlns:p14="http://schemas.microsoft.com/office/powerpoint/2010/main" val="1770410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4860032" y="1916832"/>
            <a:ext cx="3818467" cy="3240360"/>
          </a:xfrm>
        </p:spPr>
        <p:txBody>
          <a:bodyPr>
            <a:normAutofit/>
          </a:bodyPr>
          <a:lstStyle/>
          <a:p>
            <a:r>
              <a:rPr lang="ru-RU" sz="3200" dirty="0" smtClean="0">
                <a:solidFill>
                  <a:srgbClr val="002060"/>
                </a:solidFill>
              </a:rPr>
              <a:t>Морские просторы под надёжной охраной военно – морских сил</a:t>
            </a:r>
          </a:p>
          <a:p>
            <a:endParaRPr lang="ru-RU" sz="2000" dirty="0">
              <a:solidFill>
                <a:srgbClr val="002060"/>
              </a:solidFill>
            </a:endParaRPr>
          </a:p>
        </p:txBody>
      </p:sp>
      <p:pic>
        <p:nvPicPr>
          <p:cNvPr id="2" name="Рисунок 1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124744"/>
            <a:ext cx="4896544" cy="3816423"/>
          </a:xfrm>
        </p:spPr>
      </p:pic>
    </p:spTree>
    <p:extLst>
      <p:ext uri="{BB962C8B-B14F-4D97-AF65-F5344CB8AC3E}">
        <p14:creationId xmlns:p14="http://schemas.microsoft.com/office/powerpoint/2010/main" val="37563441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4932040" y="2276872"/>
            <a:ext cx="3818467" cy="2421467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rgbClr val="002060"/>
                </a:solidFill>
              </a:rPr>
              <a:t>Военный корабль</a:t>
            </a:r>
            <a:endParaRPr lang="ru-RU" sz="2000" dirty="0">
              <a:solidFill>
                <a:srgbClr val="002060"/>
              </a:solidFill>
            </a:endParaRPr>
          </a:p>
        </p:txBody>
      </p:sp>
      <p:pic>
        <p:nvPicPr>
          <p:cNvPr id="5" name="Рисунок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09" r="7509"/>
          <a:stretch>
            <a:fillRect/>
          </a:stretch>
        </p:blipFill>
        <p:spPr>
          <a:xfrm>
            <a:off x="179512" y="980728"/>
            <a:ext cx="4968552" cy="4580816"/>
          </a:xfrm>
        </p:spPr>
      </p:pic>
    </p:spTree>
    <p:extLst>
      <p:ext uri="{BB962C8B-B14F-4D97-AF65-F5344CB8AC3E}">
        <p14:creationId xmlns:p14="http://schemas.microsoft.com/office/powerpoint/2010/main" val="42660933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ru-RU" sz="2800" dirty="0" smtClean="0">
                <a:solidFill>
                  <a:srgbClr val="0070C0"/>
                </a:solidFill>
              </a:rPr>
              <a:t>На корабле несут службу матросы</a:t>
            </a:r>
            <a:endParaRPr lang="ru-RU" sz="2800" dirty="0">
              <a:solidFill>
                <a:srgbClr val="0070C0"/>
              </a:solidFill>
            </a:endParaRPr>
          </a:p>
        </p:txBody>
      </p:sp>
      <p:pic>
        <p:nvPicPr>
          <p:cNvPr id="5" name="Рисунок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44" r="9444"/>
          <a:stretch>
            <a:fillRect/>
          </a:stretch>
        </p:blipFill>
        <p:spPr>
          <a:xfrm>
            <a:off x="323528" y="476672"/>
            <a:ext cx="4320480" cy="5151869"/>
          </a:xfrm>
        </p:spPr>
      </p:pic>
    </p:spTree>
    <p:extLst>
      <p:ext uri="{BB962C8B-B14F-4D97-AF65-F5344CB8AC3E}">
        <p14:creationId xmlns:p14="http://schemas.microsoft.com/office/powerpoint/2010/main" val="19203210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ru-RU" sz="3600" dirty="0" smtClean="0">
                <a:solidFill>
                  <a:schemeClr val="accent2"/>
                </a:solidFill>
              </a:rPr>
              <a:t>Главный на корабле – капитан</a:t>
            </a:r>
            <a:endParaRPr lang="ru-RU" sz="3600" dirty="0">
              <a:solidFill>
                <a:schemeClr val="accent2"/>
              </a:solidFill>
            </a:endParaRPr>
          </a:p>
        </p:txBody>
      </p:sp>
      <p:pic>
        <p:nvPicPr>
          <p:cNvPr id="5" name="Рисунок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03" r="9403"/>
          <a:stretch>
            <a:fillRect/>
          </a:stretch>
        </p:blipFill>
        <p:spPr>
          <a:xfrm>
            <a:off x="323528" y="620688"/>
            <a:ext cx="4824536" cy="4536504"/>
          </a:xfrm>
        </p:spPr>
      </p:pic>
    </p:spTree>
    <p:extLst>
      <p:ext uri="{BB962C8B-B14F-4D97-AF65-F5344CB8AC3E}">
        <p14:creationId xmlns:p14="http://schemas.microsoft.com/office/powerpoint/2010/main" val="3470872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5004048" y="2852936"/>
            <a:ext cx="3818467" cy="2421467"/>
          </a:xfrm>
        </p:spPr>
        <p:txBody>
          <a:bodyPr>
            <a:normAutofit/>
          </a:bodyPr>
          <a:lstStyle/>
          <a:p>
            <a:r>
              <a:rPr lang="ru-RU" sz="3600" dirty="0" smtClean="0">
                <a:solidFill>
                  <a:srgbClr val="002060"/>
                </a:solidFill>
              </a:rPr>
              <a:t>Подводная лодка</a:t>
            </a:r>
            <a:endParaRPr lang="ru-RU" sz="3600" dirty="0">
              <a:solidFill>
                <a:srgbClr val="002060"/>
              </a:solidFill>
            </a:endParaRPr>
          </a:p>
        </p:txBody>
      </p:sp>
      <p:pic>
        <p:nvPicPr>
          <p:cNvPr id="5" name="Рисунок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71" r="5671"/>
          <a:stretch>
            <a:fillRect/>
          </a:stretch>
        </p:blipFill>
        <p:spPr>
          <a:xfrm>
            <a:off x="107504" y="620688"/>
            <a:ext cx="4984304" cy="4608512"/>
          </a:xfrm>
        </p:spPr>
      </p:pic>
    </p:spTree>
    <p:extLst>
      <p:ext uri="{BB962C8B-B14F-4D97-AF65-F5344CB8AC3E}">
        <p14:creationId xmlns:p14="http://schemas.microsoft.com/office/powerpoint/2010/main" val="5254108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ru-RU" sz="3200" dirty="0" smtClean="0">
                <a:solidFill>
                  <a:schemeClr val="bg2">
                    <a:lumMod val="10000"/>
                  </a:schemeClr>
                </a:solidFill>
              </a:rPr>
              <a:t>Подводные лодки вооружены торпедами</a:t>
            </a:r>
            <a:endParaRPr lang="ru-RU" sz="3200" dirty="0">
              <a:solidFill>
                <a:schemeClr val="bg2">
                  <a:lumMod val="10000"/>
                </a:schemeClr>
              </a:solidFill>
            </a:endParaRPr>
          </a:p>
        </p:txBody>
      </p:sp>
      <p:pic>
        <p:nvPicPr>
          <p:cNvPr id="5" name="Рисунок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40" r="13440"/>
          <a:stretch>
            <a:fillRect/>
          </a:stretch>
        </p:blipFill>
        <p:spPr>
          <a:xfrm>
            <a:off x="386780" y="559302"/>
            <a:ext cx="4737660" cy="4597890"/>
          </a:xfrm>
        </p:spPr>
      </p:pic>
    </p:spTree>
    <p:extLst>
      <p:ext uri="{BB962C8B-B14F-4D97-AF65-F5344CB8AC3E}">
        <p14:creationId xmlns:p14="http://schemas.microsoft.com/office/powerpoint/2010/main" val="20735345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5148064" y="2996952"/>
            <a:ext cx="3818467" cy="2421467"/>
          </a:xfrm>
        </p:spPr>
        <p:txBody>
          <a:bodyPr>
            <a:normAutofit/>
          </a:bodyPr>
          <a:lstStyle/>
          <a:p>
            <a:r>
              <a:rPr lang="ru-RU" sz="3200" dirty="0" smtClean="0">
                <a:solidFill>
                  <a:srgbClr val="FF0000"/>
                </a:solidFill>
              </a:rPr>
              <a:t>Когда вырасту, то стану</a:t>
            </a:r>
          </a:p>
          <a:p>
            <a:r>
              <a:rPr lang="ru-RU" sz="3200" dirty="0" smtClean="0">
                <a:solidFill>
                  <a:srgbClr val="FF0000"/>
                </a:solidFill>
              </a:rPr>
              <a:t>Я конечно капитаном!</a:t>
            </a:r>
            <a:endParaRPr lang="ru-RU" sz="3200" dirty="0">
              <a:solidFill>
                <a:srgbClr val="FF0000"/>
              </a:solidFill>
            </a:endParaRPr>
          </a:p>
        </p:txBody>
      </p:sp>
      <p:pic>
        <p:nvPicPr>
          <p:cNvPr id="5" name="Рисунок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517" b="18517"/>
          <a:stretch>
            <a:fillRect/>
          </a:stretch>
        </p:blipFill>
        <p:spPr>
          <a:xfrm>
            <a:off x="467544" y="1268760"/>
            <a:ext cx="4824536" cy="4036350"/>
          </a:xfrm>
        </p:spPr>
      </p:pic>
    </p:spTree>
    <p:extLst>
      <p:ext uri="{BB962C8B-B14F-4D97-AF65-F5344CB8AC3E}">
        <p14:creationId xmlns:p14="http://schemas.microsoft.com/office/powerpoint/2010/main" val="2534155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149</TotalTime>
  <Words>110</Words>
  <Application>Microsoft Office PowerPoint</Application>
  <PresentationFormat>Экран (4:3)</PresentationFormat>
  <Paragraphs>24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Волна</vt:lpstr>
      <vt:lpstr>ЭЛЕКТРОННАЯ ПРЕЗЕНТАЦИЯ К КОНСПЕКТУ ОБРАЗОВАТЕЛЬНОЙ ДЕЯТЕЛЬНОСТИ ДЕТЕЙ СТАРШЕЙ ГРУППЫ «ВОЕННЫЕ  ПРОФЕССИИ»</vt:lpstr>
      <vt:lpstr>Войска Российской армии  делятся на три группы: Сухопутные Военно-воздушные Военно-морские </vt:lpstr>
      <vt:lpstr>Танк - тяжёлая машина на гусеничном ходу Преодолеет любое бездорожье</vt:lpstr>
      <vt:lpstr>Пограничник зорко охраняет рубежи нашей Родины</vt:lpstr>
      <vt:lpstr>Орудие артиллеристов заряжено снарядами</vt:lpstr>
      <vt:lpstr>Мощная ракетная установка управляется ракетчиком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*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ЭЛЕКТРОННАЯ ПРЕЗЕНТАЦИЯ К КОНСПЕКТУ ОБРАЗОВАТЕЛЬНОЙ ДЕЯТЕЛЬНОСТИ ДЕТЕЙ СТАРШЕЙ ГРУППЫ</dc:title>
  <dc:creator>Олег</dc:creator>
  <cp:lastModifiedBy>Олег</cp:lastModifiedBy>
  <cp:revision>25</cp:revision>
  <dcterms:created xsi:type="dcterms:W3CDTF">2011-10-13T16:47:29Z</dcterms:created>
  <dcterms:modified xsi:type="dcterms:W3CDTF">2015-02-04T16:38:21Z</dcterms:modified>
</cp:coreProperties>
</file>