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8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7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21.05.2015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412776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Художественно-речевое сопровождение в течение дня.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412776"/>
            <a:ext cx="9144000" cy="5445224"/>
          </a:xfrm>
          <a:solidFill>
            <a:schemeClr val="accent5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В первой младшей группе детей знакомят с литературными произведениями.</a:t>
            </a:r>
          </a:p>
          <a:p>
            <a:pPr algn="l"/>
            <a:endParaRPr lang="ru-RU" sz="2400" dirty="0" smtClean="0">
              <a:solidFill>
                <a:schemeClr val="tx1"/>
              </a:solidFill>
            </a:endParaRP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Произведения с которыми знакомят детей очень разнообразен по тематике и жанрам.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Значительное место отводится фольклору. В детском фольклоре много песенок, стихов, посвященных животным. </a:t>
            </a:r>
          </a:p>
          <a:p>
            <a:pPr algn="l"/>
            <a:endParaRPr lang="ru-RU" sz="2400" dirty="0" smtClean="0">
              <a:solidFill>
                <a:schemeClr val="tx1"/>
              </a:solidFill>
            </a:endParaRP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На занятиях знакомят с новым жанром сказка, которые значительно больше по объему, сложнее по сюжету и языку. </a:t>
            </a:r>
          </a:p>
          <a:p>
            <a:pPr algn="l"/>
            <a:endParaRPr lang="ru-RU" sz="2400" dirty="0" smtClean="0">
              <a:solidFill>
                <a:schemeClr val="tx1"/>
              </a:solidFill>
            </a:endParaRPr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Для рассказывания сказок подбирают тот вариант, который максимально отвечает возможности восприятия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506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Задачи художественно-речевой деятельности: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endParaRPr lang="ru-RU" sz="2800" dirty="0" smtClean="0"/>
          </a:p>
          <a:p>
            <a:r>
              <a:rPr lang="ru-RU" sz="2800" dirty="0" smtClean="0"/>
              <a:t>Воспитывать интерес и любовь к книге.</a:t>
            </a:r>
          </a:p>
          <a:p>
            <a:r>
              <a:rPr lang="ru-RU" sz="2800" dirty="0" smtClean="0"/>
              <a:t>Умение ее слушать и понимать рассказ.</a:t>
            </a:r>
          </a:p>
          <a:p>
            <a:r>
              <a:rPr lang="ru-RU" sz="2800" dirty="0" smtClean="0"/>
              <a:t>Эмоционально откликаться на воображаемые события.</a:t>
            </a:r>
          </a:p>
          <a:p>
            <a:r>
              <a:rPr lang="ru-RU" sz="2800" dirty="0" smtClean="0"/>
              <a:t>Содействовать и сопереживать героям сказки.</a:t>
            </a:r>
          </a:p>
          <a:p>
            <a:r>
              <a:rPr lang="ru-RU" sz="2800" dirty="0" smtClean="0"/>
              <a:t>Рассматривать иллюстрации в книге.</a:t>
            </a:r>
          </a:p>
          <a:p>
            <a:r>
              <a:rPr lang="ru-RU" sz="2800" dirty="0" smtClean="0"/>
              <a:t>Отвечать на вопросы по их содержанию.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3785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Режим дня –Зарядка.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200" dirty="0"/>
              <a:t>С пылу с жару из </a:t>
            </a:r>
            <a:r>
              <a:rPr lang="ru-RU" sz="2200" dirty="0" smtClean="0"/>
              <a:t>печи. Ни </a:t>
            </a:r>
            <a:r>
              <a:rPr lang="ru-RU" sz="2200" dirty="0"/>
              <a:t>минуты не молчит </a:t>
            </a:r>
            <a:r>
              <a:rPr lang="ru-RU" sz="2200" dirty="0" smtClean="0"/>
              <a:t>–По </a:t>
            </a:r>
            <a:r>
              <a:rPr lang="ru-RU" sz="2200" dirty="0"/>
              <a:t>тропинке </a:t>
            </a:r>
            <a:r>
              <a:rPr lang="ru-RU" sz="2200" dirty="0" smtClean="0"/>
              <a:t>катится</a:t>
            </a:r>
            <a:br>
              <a:rPr lang="ru-RU" sz="2200" dirty="0" smtClean="0"/>
            </a:br>
            <a:r>
              <a:rPr lang="ru-RU" sz="2200" dirty="0" smtClean="0"/>
              <a:t>Подвигами хвалится. Колобок приходит к детям на зарядку.</a:t>
            </a:r>
            <a:r>
              <a:rPr lang="ru-RU" sz="2200" dirty="0"/>
              <a:t/>
            </a:r>
            <a:br>
              <a:rPr lang="ru-RU" sz="2200" dirty="0"/>
            </a:br>
            <a:endParaRPr lang="ru-RU" sz="2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9144000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267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НОД. Развитие речи</a:t>
            </a:r>
            <a:r>
              <a:rPr lang="ru-RU" sz="2400" dirty="0" smtClean="0">
                <a:solidFill>
                  <a:srgbClr val="FF0000"/>
                </a:solidFill>
              </a:rPr>
              <a:t> по сказке </a:t>
            </a:r>
            <a:r>
              <a:rPr lang="ru-RU" sz="2400" dirty="0">
                <a:solidFill>
                  <a:srgbClr val="FF0000"/>
                </a:solidFill>
              </a:rPr>
              <a:t>Колобок</a:t>
            </a:r>
            <a:r>
              <a:rPr lang="ru-RU" sz="2400" dirty="0" smtClean="0">
                <a:solidFill>
                  <a:srgbClr val="FF0000"/>
                </a:solidFill>
              </a:rPr>
              <a:t>.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Дети  по картинкам вспоминают кого встретил колобок.</a:t>
            </a: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9144000" cy="5445224"/>
          </a:xfrm>
        </p:spPr>
      </p:pic>
    </p:spTree>
    <p:extLst>
      <p:ext uri="{BB962C8B-B14F-4D97-AF65-F5344CB8AC3E}">
        <p14:creationId xmlns:p14="http://schemas.microsoft.com/office/powerpoint/2010/main" val="1590921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14063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322"/>
            <a:ext cx="9144000" cy="1450822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НОД. Лепка </a:t>
            </a:r>
            <a:r>
              <a:rPr lang="ru-RU" sz="2800" dirty="0" smtClean="0">
                <a:solidFill>
                  <a:srgbClr val="FF0000"/>
                </a:solidFill>
              </a:rPr>
              <a:t>«Колобок</a:t>
            </a:r>
            <a:r>
              <a:rPr lang="ru-RU" sz="2800" dirty="0" smtClean="0">
                <a:solidFill>
                  <a:srgbClr val="FF0000"/>
                </a:solidFill>
              </a:rPr>
              <a:t>».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Предлагая детям слепить колобка для бабушки и дедушки.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875"/>
            <a:ext cx="9144000" cy="5445125"/>
          </a:xfrm>
          <a:solidFill>
            <a:schemeClr val="accent5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73553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2000" i="1" dirty="0" smtClean="0">
                <a:solidFill>
                  <a:srgbClr val="FF0000"/>
                </a:solidFill>
              </a:rPr>
              <a:t>Прогулка</a:t>
            </a:r>
            <a:r>
              <a:rPr lang="ru-RU" sz="2000" i="1" dirty="0" smtClean="0"/>
              <a:t>. </a:t>
            </a:r>
            <a:r>
              <a:rPr lang="ru-RU" sz="2000" dirty="0" smtClean="0"/>
              <a:t>Уронило солнце </a:t>
            </a:r>
            <a:r>
              <a:rPr lang="ru-RU" sz="2000" dirty="0"/>
              <a:t>Лучик </a:t>
            </a:r>
            <a:r>
              <a:rPr lang="ru-RU" sz="2000" dirty="0" smtClean="0"/>
              <a:t>золотой. Вырос одуванчик.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 Первый, </a:t>
            </a:r>
            <a:r>
              <a:rPr lang="ru-RU" sz="2000" dirty="0" smtClean="0"/>
              <a:t>молодой. У </a:t>
            </a:r>
            <a:r>
              <a:rPr lang="ru-RU" sz="2000" dirty="0"/>
              <a:t>него </a:t>
            </a:r>
            <a:r>
              <a:rPr lang="ru-RU" sz="2000" dirty="0" smtClean="0"/>
              <a:t>чудесный золотистый цвет. Он </a:t>
            </a:r>
            <a:r>
              <a:rPr lang="ru-RU" sz="2000" dirty="0"/>
              <a:t>большого солнца</a:t>
            </a:r>
            <a:br>
              <a:rPr lang="ru-RU" sz="2000" dirty="0"/>
            </a:br>
            <a:r>
              <a:rPr lang="ru-RU" sz="2000" dirty="0" smtClean="0"/>
              <a:t>Маленький портрет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9143999" cy="5445224"/>
          </a:xfrm>
        </p:spPr>
      </p:pic>
    </p:spTree>
    <p:extLst>
      <p:ext uri="{BB962C8B-B14F-4D97-AF65-F5344CB8AC3E}">
        <p14:creationId xmlns:p14="http://schemas.microsoft.com/office/powerpoint/2010/main" val="31229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Водичка</a:t>
            </a:r>
            <a:r>
              <a:rPr lang="ru-RU" sz="2400" dirty="0" smtClean="0"/>
              <a:t>, водичка. Умой мое личико. Чтобы глазки блестели, чтобы щечки горели, чтоб смеялся роток, кусался зубок</a:t>
            </a:r>
            <a:r>
              <a:rPr lang="ru-RU" sz="1800" dirty="0" smtClean="0"/>
              <a:t>.</a:t>
            </a:r>
            <a:endParaRPr lang="ru-RU" sz="1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9143999" cy="5445224"/>
          </a:xfrm>
        </p:spPr>
      </p:pic>
    </p:spTree>
    <p:extLst>
      <p:ext uri="{BB962C8B-B14F-4D97-AF65-F5344CB8AC3E}">
        <p14:creationId xmlns:p14="http://schemas.microsoft.com/office/powerpoint/2010/main" val="208872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Обед. </a:t>
            </a:r>
            <a:r>
              <a:rPr lang="ru-RU" sz="2000" dirty="0" smtClean="0"/>
              <a:t>Мы </a:t>
            </a:r>
            <a:r>
              <a:rPr lang="ru-RU" sz="2000" dirty="0"/>
              <a:t>голодные, как звери,</a:t>
            </a:r>
            <a:br>
              <a:rPr lang="ru-RU" sz="2000" dirty="0"/>
            </a:br>
            <a:r>
              <a:rPr lang="ru-RU" sz="2000" dirty="0"/>
              <a:t>Мы давно уже не </a:t>
            </a:r>
            <a:r>
              <a:rPr lang="ru-RU" sz="2000" dirty="0" smtClean="0"/>
              <a:t>ели. На </a:t>
            </a:r>
            <a:r>
              <a:rPr lang="ru-RU" sz="2000" dirty="0"/>
              <a:t>обед идем мы </a:t>
            </a:r>
            <a:r>
              <a:rPr lang="ru-RU" sz="2000" dirty="0" smtClean="0"/>
              <a:t>дружно. Подкрепиться </a:t>
            </a:r>
            <a:r>
              <a:rPr lang="ru-RU" sz="2000" dirty="0"/>
              <a:t>всем нам нужно.</a:t>
            </a:r>
            <a:br>
              <a:rPr lang="ru-RU" sz="2000" dirty="0"/>
            </a:br>
            <a:r>
              <a:rPr lang="ru-RU" sz="2000" dirty="0"/>
              <a:t>Открывайте шире </a:t>
            </a:r>
            <a:r>
              <a:rPr lang="ru-RU" sz="2000" dirty="0" smtClean="0"/>
              <a:t>двери. Нас </a:t>
            </a:r>
            <a:r>
              <a:rPr lang="ru-RU" sz="2000" dirty="0"/>
              <a:t>кормите, </a:t>
            </a:r>
            <a:r>
              <a:rPr lang="ru-RU" sz="2000" dirty="0" smtClean="0"/>
              <a:t>повара, Нас </a:t>
            </a:r>
            <a:r>
              <a:rPr lang="ru-RU" sz="2000" dirty="0"/>
              <a:t>кормите, повара!</a:t>
            </a:r>
            <a:br>
              <a:rPr lang="ru-RU" sz="2000" dirty="0"/>
            </a:br>
            <a:r>
              <a:rPr lang="ru-RU" sz="2000" dirty="0"/>
              <a:t>Прокричим мы всем «Ура!».</a:t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endParaRPr lang="ru-RU" sz="2000" dirty="0"/>
          </a:p>
          <a:p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00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916832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2400" dirty="0"/>
              <a:t>Спать пора! Уснул </a:t>
            </a:r>
            <a:r>
              <a:rPr lang="ru-RU" sz="2400" dirty="0" smtClean="0"/>
              <a:t>бычок, Лег </a:t>
            </a:r>
            <a:r>
              <a:rPr lang="ru-RU" sz="2400" dirty="0"/>
              <a:t>в коробку на </a:t>
            </a:r>
            <a:r>
              <a:rPr lang="ru-RU" sz="2400" dirty="0" smtClean="0"/>
              <a:t>бочок.</a:t>
            </a:r>
            <a:br>
              <a:rPr lang="ru-RU" sz="2400" dirty="0" smtClean="0"/>
            </a:br>
            <a:r>
              <a:rPr lang="ru-RU" sz="2400" dirty="0" smtClean="0"/>
              <a:t>Сонный </a:t>
            </a:r>
            <a:r>
              <a:rPr lang="ru-RU" sz="2400" dirty="0"/>
              <a:t>мишка лег в </a:t>
            </a:r>
            <a:r>
              <a:rPr lang="ru-RU" sz="2400" dirty="0" smtClean="0"/>
              <a:t>кровать. Только </a:t>
            </a:r>
            <a:r>
              <a:rPr lang="ru-RU" sz="2400" dirty="0"/>
              <a:t>слон не хочет спать,</a:t>
            </a:r>
            <a:br>
              <a:rPr lang="ru-RU" sz="2400" dirty="0"/>
            </a:br>
            <a:r>
              <a:rPr lang="ru-RU" sz="2400" dirty="0"/>
              <a:t>Головой качает </a:t>
            </a:r>
            <a:r>
              <a:rPr lang="ru-RU" sz="2400" dirty="0" smtClean="0"/>
              <a:t>слон, Он </a:t>
            </a:r>
            <a:r>
              <a:rPr lang="ru-RU" sz="2400" dirty="0"/>
              <a:t>слонихе шлет поклон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6832"/>
            <a:ext cx="9143999" cy="4941168"/>
          </a:xfrm>
        </p:spPr>
      </p:pic>
    </p:spTree>
    <p:extLst>
      <p:ext uri="{BB962C8B-B14F-4D97-AF65-F5344CB8AC3E}">
        <p14:creationId xmlns:p14="http://schemas.microsoft.com/office/powerpoint/2010/main" val="315941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Самостоятельная деятельность</a:t>
            </a:r>
            <a:r>
              <a:rPr lang="ru-RU" sz="2800" dirty="0" smtClean="0"/>
              <a:t>.</a:t>
            </a:r>
            <a:endParaRPr lang="ru-RU" sz="2800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/>
              <a:t>У меня матрешка есть,</a:t>
            </a:r>
          </a:p>
          <a:p>
            <a:pPr marL="0" indent="0">
              <a:buNone/>
            </a:pPr>
            <a:r>
              <a:rPr lang="ru-RU" dirty="0"/>
              <a:t>Новая игрушка.</a:t>
            </a:r>
          </a:p>
          <a:p>
            <a:pPr marL="0" indent="0">
              <a:buNone/>
            </a:pPr>
            <a:r>
              <a:rPr lang="ru-RU" dirty="0"/>
              <a:t>В желтом сарафанчике</a:t>
            </a:r>
          </a:p>
          <a:p>
            <a:pPr marL="0" indent="0">
              <a:buNone/>
            </a:pPr>
            <a:r>
              <a:rPr lang="ru-RU" dirty="0"/>
              <a:t>Славная толстушка.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А ее откроешь — </a:t>
            </a:r>
          </a:p>
          <a:p>
            <a:pPr marL="0" indent="0">
              <a:buNone/>
            </a:pPr>
            <a:r>
              <a:rPr lang="ru-RU" dirty="0"/>
              <a:t>В ней сидит вторая,</a:t>
            </a:r>
          </a:p>
          <a:p>
            <a:pPr marL="0" indent="0">
              <a:buNone/>
            </a:pPr>
            <a:r>
              <a:rPr lang="ru-RU" dirty="0"/>
              <a:t>Вся она в зеленом,</a:t>
            </a:r>
          </a:p>
          <a:p>
            <a:pPr marL="0" indent="0">
              <a:buNone/>
            </a:pPr>
            <a:r>
              <a:rPr lang="ru-RU" dirty="0"/>
              <a:t>Как травка молодая...</a:t>
            </a:r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А вторую отвернешь —</a:t>
            </a:r>
          </a:p>
          <a:p>
            <a:pPr marL="0" indent="0">
              <a:buNone/>
            </a:pPr>
            <a:r>
              <a:rPr lang="ru-RU" dirty="0"/>
              <a:t>Там еще матрешка.</a:t>
            </a:r>
          </a:p>
          <a:p>
            <a:pPr marL="0" indent="0">
              <a:buNone/>
            </a:pPr>
            <a:r>
              <a:rPr lang="ru-RU" dirty="0"/>
              <a:t>Та матрешка вовсе крошка,</a:t>
            </a:r>
          </a:p>
          <a:p>
            <a:pPr marL="0" indent="0">
              <a:buNone/>
            </a:pPr>
            <a:r>
              <a:rPr lang="ru-RU" dirty="0"/>
              <a:t>То — любимая матрешка...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908720"/>
            <a:ext cx="5580112" cy="592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97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r>
              <a:rPr lang="ru-RU" dirty="0" smtClean="0"/>
              <a:t>Итог дня!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445224"/>
          </a:xfrm>
          <a:solidFill>
            <a:schemeClr val="accent5">
              <a:lumMod val="75000"/>
            </a:schemeClr>
          </a:solidFill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dirty="0" smtClean="0"/>
              <a:t>  Всем </a:t>
            </a:r>
            <a:r>
              <a:rPr lang="ru-RU" dirty="0"/>
              <a:t>известно,</a:t>
            </a:r>
          </a:p>
          <a:p>
            <a:pPr marL="0" indent="0" algn="ctr">
              <a:buNone/>
            </a:pPr>
            <a:r>
              <a:rPr lang="ru-RU" dirty="0"/>
              <a:t>Что полезно</a:t>
            </a:r>
          </a:p>
          <a:p>
            <a:pPr marL="0" indent="0" algn="ctr">
              <a:buNone/>
            </a:pPr>
            <a:r>
              <a:rPr lang="ru-RU" dirty="0"/>
              <a:t>В жизни</a:t>
            </a:r>
          </a:p>
          <a:p>
            <a:pPr marL="0" indent="0" algn="ctr">
              <a:buNone/>
            </a:pPr>
            <a:r>
              <a:rPr lang="ru-RU" dirty="0"/>
              <a:t>Соблюдать </a:t>
            </a:r>
            <a:r>
              <a:rPr lang="ru-RU" dirty="0" smtClean="0"/>
              <a:t>режим!</a:t>
            </a:r>
          </a:p>
          <a:p>
            <a:pPr marL="0" indent="0" algn="ctr">
              <a:buNone/>
            </a:pPr>
            <a:r>
              <a:rPr lang="ru-RU" dirty="0" smtClean="0"/>
              <a:t>Я, к примеру,</a:t>
            </a:r>
          </a:p>
          <a:p>
            <a:pPr marL="0" indent="0" algn="ctr">
              <a:buNone/>
            </a:pPr>
            <a:r>
              <a:rPr lang="ru-RU" dirty="0" smtClean="0"/>
              <a:t>В </a:t>
            </a:r>
            <a:r>
              <a:rPr lang="ru-RU" dirty="0"/>
              <a:t>это верю.</a:t>
            </a:r>
          </a:p>
          <a:p>
            <a:pPr marL="0" indent="0" algn="ctr">
              <a:buNone/>
            </a:pPr>
            <a:r>
              <a:rPr lang="ru-RU" dirty="0"/>
              <a:t>Я режимом</a:t>
            </a:r>
          </a:p>
          <a:p>
            <a:pPr marL="0" indent="0" algn="ctr">
              <a:buNone/>
            </a:pPr>
            <a:r>
              <a:rPr lang="ru-RU" dirty="0"/>
              <a:t>Одержим!</a:t>
            </a:r>
          </a:p>
          <a:p>
            <a:pPr algn="ctr"/>
            <a:endParaRPr lang="ru-RU" dirty="0"/>
          </a:p>
          <a:p>
            <a:pPr marL="0" indent="0" algn="ctr">
              <a:buNone/>
            </a:pPr>
            <a:r>
              <a:rPr lang="ru-RU" dirty="0"/>
              <a:t>Просыпались утром рано</a:t>
            </a:r>
          </a:p>
          <a:p>
            <a:pPr marL="0" indent="0" algn="ctr">
              <a:buNone/>
            </a:pPr>
            <a:r>
              <a:rPr lang="ru-RU" dirty="0"/>
              <a:t>Вместе с солнышком румяным.</a:t>
            </a:r>
          </a:p>
          <a:p>
            <a:pPr marL="0" indent="0" algn="ctr">
              <a:buNone/>
            </a:pPr>
            <a:r>
              <a:rPr lang="ru-RU" dirty="0"/>
              <a:t>Заправляли мы кроватку,</a:t>
            </a:r>
          </a:p>
          <a:p>
            <a:pPr marL="0" indent="0" algn="ctr">
              <a:buNone/>
            </a:pPr>
            <a:r>
              <a:rPr lang="ru-RU" dirty="0"/>
              <a:t>Бодро делали зарядку,</a:t>
            </a:r>
          </a:p>
          <a:p>
            <a:pPr marL="0" indent="0" algn="ctr">
              <a:buNone/>
            </a:pPr>
            <a:r>
              <a:rPr lang="ru-RU" dirty="0"/>
              <a:t>Ели и гуляли,</a:t>
            </a:r>
          </a:p>
          <a:p>
            <a:pPr marL="0" indent="0" algn="ctr">
              <a:buNone/>
            </a:pPr>
            <a:r>
              <a:rPr lang="ru-RU" dirty="0"/>
              <a:t>Учились и играли.</a:t>
            </a:r>
          </a:p>
          <a:p>
            <a:pPr marL="0" indent="0" algn="ctr">
              <a:buNone/>
            </a:pPr>
            <a:r>
              <a:rPr lang="ru-RU" dirty="0"/>
              <a:t>С мамой мы идем домой,</a:t>
            </a:r>
          </a:p>
          <a:p>
            <a:pPr marL="0" indent="0" algn="ctr">
              <a:buNone/>
            </a:pPr>
            <a:r>
              <a:rPr lang="ru-RU" dirty="0"/>
              <a:t>Завтра будет выходной!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429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306</Words>
  <Application>Microsoft Office PowerPoint</Application>
  <PresentationFormat>Экран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Художественно-речевое сопровождение в течение дня.</vt:lpstr>
      <vt:lpstr>Задачи художественно-речевой деятельности:</vt:lpstr>
      <vt:lpstr>Режим дня –Зарядка. С пылу с жару из печи. Ни минуты не молчит –По тропинке катится Подвигами хвалится. Колобок приходит к детям на зарядку. </vt:lpstr>
      <vt:lpstr>НОД. Развитие речи по сказке Колобок.  Дети  по картинкам вспоминают кого встретил колобок.</vt:lpstr>
      <vt:lpstr>Презентация PowerPoint</vt:lpstr>
      <vt:lpstr>НОД. Лепка «Колобок».  Предлагая детям слепить колобка для бабушки и дедушки.</vt:lpstr>
      <vt:lpstr>Прогулка. Уронило солнце Лучик золотой. Вырос одуванчик.  Первый, молодой. У него чудесный золотистый цвет. Он большого солнца Маленький портрет. </vt:lpstr>
      <vt:lpstr>Водичка, водичка. Умой мое личико. Чтобы глазки блестели, чтобы щечки горели, чтоб смеялся роток, кусался зубок.</vt:lpstr>
      <vt:lpstr>Обед. Мы голодные, как звери, Мы давно уже не ели. На обед идем мы дружно. Подкрепиться всем нам нужно. Открывайте шире двери. Нас кормите, повара, Нас кормите, повара! Прокричим мы всем «Ура!». </vt:lpstr>
      <vt:lpstr>Спать пора! Уснул бычок, Лег в коробку на бочок. Сонный мишка лег в кровать. Только слон не хочет спать, Головой качает слон, Он слонихе шлет поклон </vt:lpstr>
      <vt:lpstr>Самостоятельная деятельность.</vt:lpstr>
      <vt:lpstr>Итог дня!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Художественно0речевое сопровождение в течение дня.</dc:title>
  <dc:creator>user</dc:creator>
  <cp:lastModifiedBy>user</cp:lastModifiedBy>
  <cp:revision>11</cp:revision>
  <dcterms:created xsi:type="dcterms:W3CDTF">2015-05-19T18:31:44Z</dcterms:created>
  <dcterms:modified xsi:type="dcterms:W3CDTF">2015-05-21T19:25:23Z</dcterms:modified>
</cp:coreProperties>
</file>