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9" r:id="rId6"/>
    <p:sldId id="273" r:id="rId7"/>
    <p:sldId id="274" r:id="rId8"/>
    <p:sldId id="270" r:id="rId9"/>
    <p:sldId id="276" r:id="rId10"/>
    <p:sldId id="278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FFA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Documents and Settings\Admin\Рабочий стол\для шаблонов\ввсс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0" y="1357313"/>
            <a:ext cx="7400925" cy="389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C:\Documents and Settings\Admin\Рабочий стол\угадай\Зелёный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6630988"/>
            <a:ext cx="1066800" cy="22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14313"/>
            <a:ext cx="90646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0"/>
            <a:ext cx="2214562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64538" y="0"/>
            <a:ext cx="779462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38" y="0"/>
            <a:ext cx="2071687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357430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DB825-BA34-4486-8936-A54998E1E9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C:\Documents and Settings\Admin\Рабочий стол\для шаблонов\ти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14313"/>
            <a:ext cx="90646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0"/>
            <a:ext cx="2214562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64538" y="0"/>
            <a:ext cx="779462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38" y="0"/>
            <a:ext cx="2071687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8269E-419C-4A68-BADB-F5F705C29884}" type="datetimeFigureOut">
              <a:rPr lang="ru-RU"/>
              <a:pPr>
                <a:defRPr/>
              </a:pPr>
              <a:t>29.05.2015</a:t>
            </a:fld>
            <a:endParaRPr lang="ru-RU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E823B-7295-4547-BB0A-9A273A287A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C:\Documents and Settings\Admin\Рабочий стол\для шаблонов\ти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0"/>
            <a:ext cx="2214562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14313"/>
            <a:ext cx="90646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64538" y="0"/>
            <a:ext cx="779462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38" y="0"/>
            <a:ext cx="2071687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B0D05-F215-41AB-9CDC-42C0C94D1394}" type="datetimeFigureOut">
              <a:rPr lang="ru-RU"/>
              <a:pPr>
                <a:defRPr/>
              </a:pPr>
              <a:t>29.05.2015</a:t>
            </a:fld>
            <a:endParaRPr lang="ru-RU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6FB25-341A-4934-8EE1-6209CCCF93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 descr="C:\Documents and Settings\Admin\Рабочий стол\для шаблонов\ти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0"/>
            <a:ext cx="2214562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14313"/>
            <a:ext cx="90646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F04B7-FC23-4C79-B6DE-99A40CEC92CE}" type="datetimeFigureOut">
              <a:rPr lang="ru-RU"/>
              <a:pPr>
                <a:defRPr/>
              </a:pPr>
              <a:t>29.05.2015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11790-3CB7-459C-8CAC-E369C50384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5" descr="C:\Documents and Settings\Admin\Рабочий стол\для шаблонов\ти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FC28E-8334-43C5-B880-B79EC33A7BC3}" type="datetimeFigureOut">
              <a:rPr lang="ru-RU"/>
              <a:pPr>
                <a:defRPr/>
              </a:pPr>
              <a:t>29.05.2015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7BBBD-6178-4703-B40C-CA37172320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 descr="C:\Documents and Settings\Admin\Рабочий стол\для шаблонов\ти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BAD42-D953-4019-B129-B8D2FA202990}" type="datetimeFigureOut">
              <a:rPr lang="ru-RU"/>
              <a:pPr>
                <a:defRPr/>
              </a:pPr>
              <a:t>29.05.2015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FBD77-78ED-4C0E-ACF6-21134FBA49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Documents and Settings\Admin\Рабочий стол\для шаблонов\ти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6AE85-2FD5-4E40-989A-79CB216B89D7}" type="datetimeFigureOut">
              <a:rPr lang="ru-RU"/>
              <a:pPr>
                <a:defRPr/>
              </a:pPr>
              <a:t>29.05.2015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6EC3A-E793-4816-8EF3-E2EB4243D0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 descr="C:\Documents and Settings\Admin\Рабочий стол\для шаблонов\ти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8DD25-C522-4D04-A8D8-E2113BBA870E}" type="datetimeFigureOut">
              <a:rPr lang="ru-RU"/>
              <a:pPr>
                <a:defRPr/>
              </a:pPr>
              <a:t>29.05.2015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86567-2043-490D-9B16-40DF5518D4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0"/>
            <a:ext cx="2214562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14313"/>
            <a:ext cx="90646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Documents and Settings\Admin\Рабочий стол\для шаблонов\Копия прозр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64538" y="0"/>
            <a:ext cx="779462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38" y="0"/>
            <a:ext cx="2071687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0D9D1-BC4A-4BE3-9C13-5456F4E15C0C}" type="datetimeFigureOut">
              <a:rPr lang="ru-RU"/>
              <a:pPr>
                <a:defRPr/>
              </a:pPr>
              <a:t>29.05.2015</a:t>
            </a:fld>
            <a:endParaRPr lang="ru-RU"/>
          </a:p>
        </p:txBody>
      </p:sp>
      <p:sp>
        <p:nvSpPr>
          <p:cNvPr id="10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BE4BC-428D-47BF-930E-20660D409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E719F-9ED4-4F72-822D-9B4CDC06A9D4}" type="datetimeFigureOut">
              <a:rPr lang="ru-RU"/>
              <a:pPr>
                <a:defRPr/>
              </a:pPr>
              <a:t>29.05.2015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9ACCE-A89B-4799-8772-6951D4B99A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7B019-E4E5-4E7D-8BBA-582CE57BCD20}" type="datetimeFigureOut">
              <a:rPr lang="ru-RU"/>
              <a:pPr>
                <a:defRPr/>
              </a:pPr>
              <a:t>29.05.2015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C63D7-B43C-45F0-9665-1CF04C112B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D33FF4-3140-461A-9AAF-2ED329BF0E6E}" type="datetimeFigureOut">
              <a:rPr lang="ru-RU"/>
              <a:pPr>
                <a:defRPr/>
              </a:pPr>
              <a:t>29.05.2015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700159-B3F3-4F74-9B06-4BE0FFD9BB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31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4786313"/>
            <a:ext cx="804863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5" descr="C:\Documents and Settings\Admin\Рабочий стол\для шаблонов\Копия прозр2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56588" y="4572000"/>
            <a:ext cx="88741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4" descr="C:\Documents and Settings\Admin\Рабочий стол\для шаблонов\прозр2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072313" y="6053138"/>
            <a:ext cx="2071687" cy="80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693" r:id="rId10"/>
    <p:sldLayoutId id="2147483694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ctrTitle"/>
          </p:nvPr>
        </p:nvSpPr>
        <p:spPr>
          <a:xfrm>
            <a:off x="642938" y="285728"/>
            <a:ext cx="7772400" cy="3541735"/>
          </a:xfrm>
        </p:spPr>
        <p:txBody>
          <a:bodyPr/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«Возрождение национальных традиций посредством приобщения дошкольников к истокам русской культуры»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293096"/>
            <a:ext cx="7639816" cy="1352544"/>
          </a:xfrm>
        </p:spPr>
        <p:txBody>
          <a:bodyPr rtlCol="0">
            <a:no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Выполнил:    воспитатель МБДОУ ЦРР – </a:t>
            </a:r>
            <a:r>
              <a:rPr lang="ru-RU" sz="2400" dirty="0" err="1" smtClean="0">
                <a:solidFill>
                  <a:schemeClr val="tx1"/>
                </a:solidFill>
              </a:rPr>
              <a:t>д</a:t>
            </a:r>
            <a:r>
              <a:rPr lang="ru-RU" sz="2400" dirty="0" smtClean="0">
                <a:solidFill>
                  <a:schemeClr val="tx1"/>
                </a:solidFill>
              </a:rPr>
              <a:t>/с №3 </a:t>
            </a:r>
            <a:r>
              <a:rPr lang="ru-RU" sz="2400" dirty="0" err="1" smtClean="0">
                <a:solidFill>
                  <a:schemeClr val="tx1"/>
                </a:solidFill>
              </a:rPr>
              <a:t>п.Балакирево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Степанян  Оксана  Юрьевна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2015г.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8000" dirty="0" smtClean="0">
                <a:solidFill>
                  <a:srgbClr val="FF0000"/>
                </a:solidFill>
              </a:rPr>
              <a:t>Актуальность:</a:t>
            </a:r>
            <a:endParaRPr lang="ru-RU" sz="80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929222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  </a:t>
            </a:r>
            <a:r>
              <a:rPr lang="ru-RU" sz="2800" dirty="0" smtClean="0"/>
              <a:t>Воспитание гражданина и патриота, знающего и любящего свою Родину, не может быть успешно решено без глубокого познания духовного богатства своего народа, освоение народной культуры. Ребёнок как можно раньше должен впитывать культуру своего народа через песни, </a:t>
            </a:r>
            <a:r>
              <a:rPr lang="ru-RU" sz="2800" dirty="0" err="1" smtClean="0"/>
              <a:t>потешки</a:t>
            </a:r>
            <a:r>
              <a:rPr lang="ru-RU" sz="2800" dirty="0" smtClean="0"/>
              <a:t>, игры-забавы, пословицы, сказки, произведения народного декоративного искусства. Только в этом случае народное искусство оставит в душе ребенка глубокий след, вызовет устойчивый интерес к русской культуре.</a:t>
            </a:r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9600" dirty="0" smtClean="0">
                <a:solidFill>
                  <a:srgbClr val="FF0000"/>
                </a:solidFill>
              </a:rPr>
              <a:t>Цель: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2800" dirty="0" smtClean="0"/>
              <a:t>   </a:t>
            </a:r>
            <a:r>
              <a:rPr lang="ru-RU" dirty="0" smtClean="0"/>
              <a:t>Приобщая дошкольников к русской культуре, знакомить их с фольклором, свидетельствами прошлых эпох, народным искусством, тем самым помогая детям усвоить лучшее из опыта, в течение веков, накопленного нашими предками, расставив этнические и нравственные ориентиры на пути подрастающего поколения, во многом в нашей жизни утраченные.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8800" dirty="0" smtClean="0">
                <a:solidFill>
                  <a:srgbClr val="FF0000"/>
                </a:solidFill>
              </a:rPr>
              <a:t>Задачи:</a:t>
            </a:r>
            <a:endParaRPr lang="ru-RU" sz="88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sz="2400" dirty="0" smtClean="0">
                <a:solidFill>
                  <a:srgbClr val="FF0000"/>
                </a:solidFill>
              </a:rPr>
              <a:t>    </a:t>
            </a:r>
            <a:r>
              <a:rPr lang="ru-RU" sz="2400" dirty="0" smtClean="0"/>
              <a:t>Помочь детям с раннего возраста понять, что они – часть великого русского народа, через окружающие их предметы впервые пробуждающие душу ребенка, воспитывающие в нем чувство красоты, любознательность, должны быть национальными.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/>
              <a:t>Вызвать у детей посредством произведений устного народного творчества уважительное отношение к труду, восхищение мастерством человеческих рук.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/>
              <a:t> Приобщить детей к народной культуре через народные праздники и традиции.</a:t>
            </a:r>
          </a:p>
          <a:p>
            <a:pPr>
              <a:buNone/>
            </a:pP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Экскурсия в мини-музей «Предметы старины»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86380" y="1643050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1" name="Рисунок 10" descr="DSC058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500174"/>
            <a:ext cx="2250279" cy="3000372"/>
          </a:xfrm>
          <a:prstGeom prst="rect">
            <a:avLst/>
          </a:prstGeom>
        </p:spPr>
      </p:pic>
      <p:pic>
        <p:nvPicPr>
          <p:cNvPr id="13" name="Рисунок 12" descr="DSC058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3702" y="1428736"/>
            <a:ext cx="2357454" cy="3143272"/>
          </a:xfrm>
          <a:prstGeom prst="rect">
            <a:avLst/>
          </a:prstGeom>
        </p:spPr>
      </p:pic>
      <p:pic>
        <p:nvPicPr>
          <p:cNvPr id="15" name="Рисунок 14" descr="DSC058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28860" y="3357562"/>
            <a:ext cx="4143404" cy="310755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Знакомство с русским фольклором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20150525_1207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571612"/>
            <a:ext cx="2476517" cy="1857388"/>
          </a:xfrm>
          <a:prstGeom prst="rect">
            <a:avLst/>
          </a:prstGeom>
        </p:spPr>
      </p:pic>
      <p:pic>
        <p:nvPicPr>
          <p:cNvPr id="8" name="Рисунок 7" descr="20150525_1205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1571612"/>
            <a:ext cx="2476517" cy="1857388"/>
          </a:xfrm>
          <a:prstGeom prst="rect">
            <a:avLst/>
          </a:prstGeom>
        </p:spPr>
      </p:pic>
      <p:pic>
        <p:nvPicPr>
          <p:cNvPr id="10" name="Рисунок 9" descr="20150525_12073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1571612"/>
            <a:ext cx="2428892" cy="1821669"/>
          </a:xfrm>
          <a:prstGeom prst="rect">
            <a:avLst/>
          </a:prstGeom>
        </p:spPr>
      </p:pic>
      <p:pic>
        <p:nvPicPr>
          <p:cNvPr id="12" name="Рисунок 11" descr="20150525_1205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786" y="3714752"/>
            <a:ext cx="3428960" cy="2571720"/>
          </a:xfrm>
          <a:prstGeom prst="rect">
            <a:avLst/>
          </a:prstGeom>
        </p:spPr>
      </p:pic>
      <p:pic>
        <p:nvPicPr>
          <p:cNvPr id="14" name="Рисунок 13" descr="20150525_12025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00562" y="3714752"/>
            <a:ext cx="3500462" cy="262534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Знакомство с художественно-творческой деятельностью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20150527_0939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2214554"/>
            <a:ext cx="4714908" cy="3536181"/>
          </a:xfrm>
          <a:prstGeom prst="rect">
            <a:avLst/>
          </a:prstGeom>
        </p:spPr>
      </p:pic>
      <p:pic>
        <p:nvPicPr>
          <p:cNvPr id="8" name="Рисунок 7" descr="20150527_0946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1571611"/>
            <a:ext cx="3643338" cy="485778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0527_0944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000240"/>
            <a:ext cx="4572032" cy="3429024"/>
          </a:xfrm>
          <a:prstGeom prst="rect">
            <a:avLst/>
          </a:prstGeom>
        </p:spPr>
      </p:pic>
      <p:pic>
        <p:nvPicPr>
          <p:cNvPr id="8" name="Рисунок 7" descr="20150527_1003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428736"/>
            <a:ext cx="3786196" cy="504826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20150527_1106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1428736"/>
            <a:ext cx="3786214" cy="5048286"/>
          </a:xfrm>
          <a:prstGeom prst="rect">
            <a:avLst/>
          </a:prstGeom>
        </p:spPr>
      </p:pic>
      <p:pic>
        <p:nvPicPr>
          <p:cNvPr id="9" name="Рисунок 8" descr="20150527_1106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39873" y="1428736"/>
            <a:ext cx="3804075" cy="507209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000240"/>
            <a:ext cx="8229600" cy="3286148"/>
          </a:xfrm>
        </p:spPr>
        <p:txBody>
          <a:bodyPr/>
          <a:lstStyle/>
          <a:p>
            <a:r>
              <a:rPr lang="ru-RU" sz="10000" dirty="0" smtClean="0">
                <a:solidFill>
                  <a:srgbClr val="FF0000"/>
                </a:solidFill>
              </a:rPr>
              <a:t>Спасибо </a:t>
            </a:r>
            <a:br>
              <a:rPr lang="ru-RU" sz="10000" dirty="0" smtClean="0">
                <a:solidFill>
                  <a:srgbClr val="FF0000"/>
                </a:solidFill>
              </a:rPr>
            </a:br>
            <a:r>
              <a:rPr lang="ru-RU" sz="10000" dirty="0" smtClean="0">
                <a:solidFill>
                  <a:srgbClr val="FF0000"/>
                </a:solidFill>
              </a:rPr>
              <a:t>за внимание!</a:t>
            </a:r>
            <a:endParaRPr lang="ru-RU" sz="10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Берёзк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Берёзка</Template>
  <TotalTime>469</TotalTime>
  <Words>244</Words>
  <Application>Microsoft Office PowerPoint</Application>
  <PresentationFormat>Экран (4:3)</PresentationFormat>
  <Paragraphs>16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Берёзка</vt:lpstr>
      <vt:lpstr>«Возрождение национальных традиций посредством приобщения дошкольников к истокам русской культуры»</vt:lpstr>
      <vt:lpstr>Актуальность:</vt:lpstr>
      <vt:lpstr>Цель:</vt:lpstr>
      <vt:lpstr>Задачи:</vt:lpstr>
      <vt:lpstr>Экскурсия в мини-музей «Предметы старины»</vt:lpstr>
      <vt:lpstr>Знакомство с русским фольклором</vt:lpstr>
      <vt:lpstr>Знакомство с художественно-творческой деятельностью</vt:lpstr>
      <vt:lpstr>Слайд 8</vt:lpstr>
      <vt:lpstr>Слайд 9</vt:lpstr>
      <vt:lpstr>Спасибо 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DNA7 X86</cp:lastModifiedBy>
  <cp:revision>69</cp:revision>
  <dcterms:created xsi:type="dcterms:W3CDTF">2011-12-24T04:21:23Z</dcterms:created>
  <dcterms:modified xsi:type="dcterms:W3CDTF">2015-05-29T12:34:35Z</dcterms:modified>
</cp:coreProperties>
</file>