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0074" autoAdjust="0"/>
    <p:restoredTop sz="94660"/>
  </p:normalViewPr>
  <p:slideViewPr>
    <p:cSldViewPr snapToGrid="0">
      <p:cViewPr>
        <p:scale>
          <a:sx n="61" d="100"/>
          <a:sy n="61" d="100"/>
        </p:scale>
        <p:origin x="3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18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094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74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465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227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16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3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553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82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40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2905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071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6466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013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518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19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A879C-76BC-48DE-8649-BBFFD2D222D7}" type="datetimeFigureOut">
              <a:rPr lang="ru-RU" smtClean="0"/>
              <a:t>11.02.2015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F42687D-7652-4C0B-997F-C8D8167B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05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chemeClr val="accent6">
                    <a:lumMod val="75000"/>
                  </a:schemeClr>
                </a:solidFill>
              </a:rPr>
              <a:t>ВЕСНА</a:t>
            </a:r>
            <a:endParaRPr lang="ru-RU" sz="7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7144" y="1735809"/>
            <a:ext cx="5254580" cy="437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419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131" y="476517"/>
            <a:ext cx="8950817" cy="609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59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99244"/>
            <a:ext cx="9144000" cy="610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91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442912"/>
            <a:ext cx="857250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409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266700"/>
            <a:ext cx="91821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398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319" y="635431"/>
            <a:ext cx="9345478" cy="562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71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43799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СПАСИБО!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Составила музыкальный руководитель МБДОУ №1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г.Александров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Диденко Е.С.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Интернет ресурсы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http://yandex.ru/images/search?text=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картинки%20с%20подснежниками&amp;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</a:rPr>
              <a:t>stype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=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</a:rPr>
              <a:t>image&amp;lr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=10656&amp;noreask=1&amp;source=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</a:rPr>
              <a:t>wiz&amp;uinfo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=sw-1366-sh-768-ww-1349-wh-660-pd-1-wp-16x9_1366x768-lt-131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6561717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</TotalTime>
  <Words>1</Words>
  <Application>Microsoft Office PowerPoint</Application>
  <PresentationFormat>Широкоэкранный</PresentationFormat>
  <Paragraphs>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Грань</vt:lpstr>
      <vt:lpstr>ВЕСНА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СПАСИБО! Составила музыкальный руководитель МБДОУ №1 г.Александров Диденко Е.С. Интернет ресурсыhttp://yandex.ru/images/search?text=картинки%20с%20подснежниками&amp;stype=image&amp;lr=10656&amp;noreask=1&amp;source=wiz&amp;uinfo=sw-1366-sh-768-ww-1349-wh-660-pd-1-wp-16x9_1366x768-lt-131 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ВЕСНА</dc:title>
  <dc:creator>Домашний</dc:creator>
  <cp:lastModifiedBy>Домашний</cp:lastModifiedBy>
  <cp:revision>4</cp:revision>
  <dcterms:created xsi:type="dcterms:W3CDTF">2015-02-11T19:16:42Z</dcterms:created>
  <dcterms:modified xsi:type="dcterms:W3CDTF">2015-02-11T19:36:57Z</dcterms:modified>
</cp:coreProperties>
</file>