
<file path=[Content_Types].xml><?xml version="1.0" encoding="utf-8"?>
<Types xmlns="http://schemas.openxmlformats.org/package/2006/content-types">
  <Default ContentType="application/x-fontdata" Extension="fntdata"/>
  <Default ContentType="application/xml" Extension="xml"/>
  <Default ContentType="application/vnd.openxmlformats-package.relationships+xml" Extension="rels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11.xml"/>
  <Override ContentType="application/vnd.openxmlformats-officedocument.presentationml.slide+xml" PartName="/ppt/slides/slide22.xml"/>
  <Override ContentType="application/vnd.openxmlformats-officedocument.presentationml.slide+xml" PartName="/ppt/slides/slide1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autoCompressPictures="0" embedTrueTypeFonts="1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</p:sldIdLst>
  <p:sldSz cy="5143500" cx="9144000"/>
  <p:notesSz cx="6858000" cy="9144000"/>
  <p:embeddedFontLst>
    <p:embeddedFont>
      <p:font typeface="Proxima Nova"/>
      <p:regular r:id="rId28"/>
      <p:bold r:id="rId29"/>
      <p:italic r:id="rId30"/>
      <p:boldItalic r:id="rId31"/>
    </p:embeddedFont>
    <p:embeddedFont>
      <p:font typeface="Alfa Slab One"/>
      <p:regular r:id="rId32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/>
</file>

<file path=ppt/tableStyles.xml><?xml version="1.0" encoding="utf-8"?>
<a:tblStyleLst xmlns:a="http://schemas.openxmlformats.org/drawingml/2006/main" xmlns:r="http://schemas.openxmlformats.org/officeDocument/2006/relationships" def="{E3CF71CD-6DBF-4FD8-AFB5-3A3F17633AF3}">
  <a:tblStyle styleId="{E3CF71CD-6DBF-4FD8-AFB5-3A3F17633AF3}" styleName="Table_0">
    <a:wholeTbl>
      <a:tcStyle>
        <a:tcBdr>
          <a:left>
            <a:ln cap="flat" cmpd="sng" w="9525">
              <a:solidFill>
                <a:srgbClr val="9E9E9E"/>
              </a:solidFill>
              <a:prstDash val="solid"/>
              <a:round/>
              <a:headEnd len="med" w="med" type="none"/>
              <a:tailEnd len="med" w="med" type="none"/>
            </a:ln>
          </a:left>
          <a:right>
            <a:ln cap="flat" cmpd="sng" w="9525">
              <a:solidFill>
                <a:srgbClr val="9E9E9E"/>
              </a:solidFill>
              <a:prstDash val="solid"/>
              <a:round/>
              <a:headEnd len="med" w="med" type="none"/>
              <a:tailEnd len="med" w="med" type="none"/>
            </a:ln>
          </a:right>
          <a:top>
            <a:ln cap="flat" cmpd="sng" w="9525">
              <a:solidFill>
                <a:srgbClr val="9E9E9E"/>
              </a:solidFill>
              <a:prstDash val="solid"/>
              <a:round/>
              <a:headEnd len="med" w="med" type="none"/>
              <a:tailEnd len="med" w="med" type="none"/>
            </a:ln>
          </a:top>
          <a:bottom>
            <a:ln cap="flat" cmpd="sng" w="9525">
              <a:solidFill>
                <a:srgbClr val="9E9E9E"/>
              </a:solidFill>
              <a:prstDash val="solid"/>
              <a:round/>
              <a:headEnd len="med" w="med" type="none"/>
              <a:tailEnd len="med" w="med" type="none"/>
            </a:ln>
          </a:bottom>
          <a:insideH>
            <a:ln cap="flat" cmpd="sng" w="9525">
              <a:solidFill>
                <a:srgbClr val="9E9E9E"/>
              </a:solidFill>
              <a:prstDash val="solid"/>
              <a:round/>
              <a:headEnd len="med" w="med" type="none"/>
              <a:tailEnd len="med" w="med" type="none"/>
            </a:ln>
          </a:insideH>
          <a:insideV>
            <a:ln cap="flat" cmpd="sng" w="9525">
              <a:solidFill>
                <a:srgbClr val="9E9E9E"/>
              </a:solidFill>
              <a:prstDash val="solid"/>
              <a:round/>
              <a:headEnd len="med" w="med" type="none"/>
              <a:tailEnd len="med" w="med" type="none"/>
            </a:ln>
          </a:insideV>
        </a:tcBdr>
      </a:tcStyle>
    </a:wholeTbl>
  </a:tblStyle>
</a:tblStyleLst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5.xml"/><Relationship Id="rId22" Type="http://schemas.openxmlformats.org/officeDocument/2006/relationships/slide" Target="slides/slide17.xml"/><Relationship Id="rId21" Type="http://schemas.openxmlformats.org/officeDocument/2006/relationships/slide" Target="slides/slide16.xml"/><Relationship Id="rId24" Type="http://schemas.openxmlformats.org/officeDocument/2006/relationships/slide" Target="slides/slide19.xml"/><Relationship Id="rId23" Type="http://schemas.openxmlformats.org/officeDocument/2006/relationships/slide" Target="slides/slide18.xml"/><Relationship Id="rId1" Type="http://schemas.openxmlformats.org/officeDocument/2006/relationships/theme" Target="theme/theme1.xml"/><Relationship Id="rId2" Type="http://schemas.openxmlformats.org/officeDocument/2006/relationships/presProps" Target="presProps.xml"/><Relationship Id="rId3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26" Type="http://schemas.openxmlformats.org/officeDocument/2006/relationships/slide" Target="slides/slide21.xml"/><Relationship Id="rId25" Type="http://schemas.openxmlformats.org/officeDocument/2006/relationships/slide" Target="slides/slide20.xml"/><Relationship Id="rId28" Type="http://schemas.openxmlformats.org/officeDocument/2006/relationships/font" Target="fonts/ProximaNova-regular.fntdata"/><Relationship Id="rId27" Type="http://schemas.openxmlformats.org/officeDocument/2006/relationships/slide" Target="slides/slide22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29" Type="http://schemas.openxmlformats.org/officeDocument/2006/relationships/font" Target="fonts/ProximaNova-bold.fntdata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31" Type="http://schemas.openxmlformats.org/officeDocument/2006/relationships/font" Target="fonts/ProximaNova-boldItalic.fntdata"/><Relationship Id="rId30" Type="http://schemas.openxmlformats.org/officeDocument/2006/relationships/font" Target="fonts/ProximaNova-italic.fntdata"/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32" Type="http://schemas.openxmlformats.org/officeDocument/2006/relationships/font" Target="fonts/AlfaSlabOne-regular.fntdata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19" Type="http://schemas.openxmlformats.org/officeDocument/2006/relationships/slide" Target="slides/slide14.xml"/><Relationship Id="rId18" Type="http://schemas.openxmlformats.org/officeDocument/2006/relationships/slide" Target="slides/slide1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3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med" w="med" type="none"/>
            <a:tailEnd len="med" w="med" type="none"/>
          </a:ln>
        </p:spPr>
      </p:sp>
      <p:sp>
        <p:nvSpPr>
          <p:cNvPr id="4" name="Shape 4"/>
          <p:cNvSpPr txBox="1"/>
          <p:nvPr>
            <p:ph idx="1" type="body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/>
          <a:lstStyle>
            <a:lvl1pPr lvl="0">
              <a:spcBef>
                <a:spcPts val="0"/>
              </a:spcBef>
              <a:defRPr sz="1100"/>
            </a:lvl1pPr>
            <a:lvl2pPr lvl="1">
              <a:spcBef>
                <a:spcPts val="0"/>
              </a:spcBef>
              <a:defRPr sz="1100"/>
            </a:lvl2pPr>
            <a:lvl3pPr lvl="2">
              <a:spcBef>
                <a:spcPts val="0"/>
              </a:spcBef>
              <a:defRPr sz="1100"/>
            </a:lvl3pPr>
            <a:lvl4pPr lvl="3">
              <a:spcBef>
                <a:spcPts val="0"/>
              </a:spcBef>
              <a:defRPr sz="1100"/>
            </a:lvl4pPr>
            <a:lvl5pPr lvl="4">
              <a:spcBef>
                <a:spcPts val="0"/>
              </a:spcBef>
              <a:defRPr sz="1100"/>
            </a:lvl5pPr>
            <a:lvl6pPr lvl="5">
              <a:spcBef>
                <a:spcPts val="0"/>
              </a:spcBef>
              <a:defRPr sz="1100"/>
            </a:lvl6pPr>
            <a:lvl7pPr lvl="6">
              <a:spcBef>
                <a:spcPts val="0"/>
              </a:spcBef>
              <a:defRPr sz="1100"/>
            </a:lvl7pPr>
            <a:lvl8pPr lvl="7">
              <a:spcBef>
                <a:spcPts val="0"/>
              </a:spcBef>
              <a:defRPr sz="1100"/>
            </a:lvl8pPr>
            <a:lvl9pPr lvl="8">
              <a:spcBef>
                <a:spcPts val="0"/>
              </a:spcBef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52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Shape 53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4" name="Shape 54"/>
          <p:cNvSpPr txBox="1"/>
          <p:nvPr>
            <p:ph idx="1" type="body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Shape 59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0" name="Shape 60"/>
          <p:cNvSpPr txBox="1"/>
          <p:nvPr>
            <p:ph idx="1" type="body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64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Shape 65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6" name="Shape 66"/>
          <p:cNvSpPr txBox="1"/>
          <p:nvPr>
            <p:ph idx="1" type="body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7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Shape 72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3" name="Shape 73"/>
          <p:cNvSpPr txBox="1"/>
          <p:nvPr>
            <p:ph idx="1" type="body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76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Shape 77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8" name="Shape 78"/>
          <p:cNvSpPr txBox="1"/>
          <p:nvPr>
            <p:ph idx="1" type="body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82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Shape 83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4" name="Shape 84"/>
          <p:cNvSpPr txBox="1"/>
          <p:nvPr>
            <p:ph idx="1" type="body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88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Shape 89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0" name="Shape 90"/>
          <p:cNvSpPr txBox="1"/>
          <p:nvPr>
            <p:ph idx="1" type="body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Shape 96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7" name="Shape 97"/>
          <p:cNvSpPr txBox="1"/>
          <p:nvPr>
            <p:ph idx="1" type="body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102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Shape 103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4" name="Shape 104"/>
          <p:cNvSpPr txBox="1"/>
          <p:nvPr>
            <p:ph idx="1" type="body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110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Shape 111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2" name="Shape 112"/>
          <p:cNvSpPr txBox="1"/>
          <p:nvPr>
            <p:ph idx="1" type="body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115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Shape 116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7" name="Shape 117"/>
          <p:cNvSpPr txBox="1"/>
          <p:nvPr>
            <p:ph idx="1" type="body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122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Shape 123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4" name="Shape 124"/>
          <p:cNvSpPr txBox="1"/>
          <p:nvPr>
            <p:ph idx="1" type="body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128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Shape 129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0" name="Shape 130"/>
          <p:cNvSpPr txBox="1"/>
          <p:nvPr>
            <p:ph idx="1" type="body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138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/>
          <p:nvPr>
            <p:ph idx="1" type="body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144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Shape 145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6" name="Shape 146"/>
          <p:cNvSpPr txBox="1"/>
          <p:nvPr>
            <p:ph idx="1" type="body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15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Shape 152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3" name="Shape 153"/>
          <p:cNvSpPr txBox="1"/>
          <p:nvPr>
            <p:ph idx="1" type="body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158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Shape 159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0" name="Shape 160"/>
          <p:cNvSpPr txBox="1"/>
          <p:nvPr>
            <p:ph idx="1" type="body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163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Shape 164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5" name="Shape 165"/>
          <p:cNvSpPr txBox="1"/>
          <p:nvPr>
            <p:ph idx="1" type="body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170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Shape 171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2" name="Shape 172"/>
          <p:cNvSpPr txBox="1"/>
          <p:nvPr>
            <p:ph idx="1" type="body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175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Shape 176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7" name="Shape 177"/>
          <p:cNvSpPr txBox="1"/>
          <p:nvPr>
            <p:ph idx="1" type="body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182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Shape 183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4" name="Shape 184"/>
          <p:cNvSpPr txBox="1"/>
          <p:nvPr>
            <p:ph idx="1" type="body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189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Shape 190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1" name="Shape 191"/>
          <p:cNvSpPr txBox="1"/>
          <p:nvPr>
            <p:ph idx="1" type="body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type="title">
  <p:cSld name="Title slid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Shape 10"/>
          <p:cNvCxnSpPr/>
          <p:nvPr/>
        </p:nvCxnSpPr>
        <p:spPr>
          <a:xfrm>
            <a:off x="4278300" y="2751162"/>
            <a:ext cx="587400" cy="0"/>
          </a:xfrm>
          <a:prstGeom prst="straightConnector1">
            <a:avLst/>
          </a:prstGeom>
          <a:noFill/>
          <a:ln cap="flat" cmpd="sng" w="76200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11" name="Shape 11"/>
          <p:cNvSpPr txBox="1"/>
          <p:nvPr>
            <p:ph type="ctrTitle"/>
          </p:nvPr>
        </p:nvSpPr>
        <p:spPr>
          <a:xfrm>
            <a:off x="311700" y="595975"/>
            <a:ext cx="8520599" cy="1957799"/>
          </a:xfrm>
          <a:prstGeom prst="rect">
            <a:avLst/>
          </a:prstGeom>
        </p:spPr>
        <p:txBody>
          <a:bodyPr anchorCtr="0" anchor="b" bIns="91425" lIns="91425" rIns="91425" tIns="91425"/>
          <a:lstStyle>
            <a:lvl1pPr lvl="0" algn="ctr">
              <a:spcBef>
                <a:spcPts val="0"/>
              </a:spcBef>
              <a:buSzPct val="100000"/>
              <a:defRPr sz="5400"/>
            </a:lvl1pPr>
            <a:lvl2pPr lvl="1" algn="ctr">
              <a:spcBef>
                <a:spcPts val="0"/>
              </a:spcBef>
              <a:buSzPct val="100000"/>
              <a:defRPr sz="5400"/>
            </a:lvl2pPr>
            <a:lvl3pPr lvl="2" algn="ctr">
              <a:spcBef>
                <a:spcPts val="0"/>
              </a:spcBef>
              <a:buSzPct val="100000"/>
              <a:defRPr sz="5400"/>
            </a:lvl3pPr>
            <a:lvl4pPr lvl="3" algn="ctr">
              <a:spcBef>
                <a:spcPts val="0"/>
              </a:spcBef>
              <a:buSzPct val="100000"/>
              <a:defRPr sz="5400"/>
            </a:lvl4pPr>
            <a:lvl5pPr lvl="4" algn="ctr">
              <a:spcBef>
                <a:spcPts val="0"/>
              </a:spcBef>
              <a:buSzPct val="100000"/>
              <a:defRPr sz="5400"/>
            </a:lvl5pPr>
            <a:lvl6pPr lvl="5" algn="ctr">
              <a:spcBef>
                <a:spcPts val="0"/>
              </a:spcBef>
              <a:buSzPct val="100000"/>
              <a:defRPr sz="5400"/>
            </a:lvl6pPr>
            <a:lvl7pPr lvl="6" algn="ctr">
              <a:spcBef>
                <a:spcPts val="0"/>
              </a:spcBef>
              <a:buSzPct val="100000"/>
              <a:defRPr sz="5400"/>
            </a:lvl7pPr>
            <a:lvl8pPr lvl="7" algn="ctr">
              <a:spcBef>
                <a:spcPts val="0"/>
              </a:spcBef>
              <a:buSzPct val="100000"/>
              <a:defRPr sz="5400"/>
            </a:lvl8pPr>
            <a:lvl9pPr lvl="8" algn="ctr">
              <a:spcBef>
                <a:spcPts val="0"/>
              </a:spcBef>
              <a:buSzPct val="100000"/>
              <a:defRPr sz="5400"/>
            </a:lvl9pPr>
          </a:lstStyle>
          <a:p/>
        </p:txBody>
      </p:sp>
      <p:sp>
        <p:nvSpPr>
          <p:cNvPr id="12" name="Shape 12"/>
          <p:cNvSpPr txBox="1"/>
          <p:nvPr>
            <p:ph idx="1" type="subTitle"/>
          </p:nvPr>
        </p:nvSpPr>
        <p:spPr>
          <a:xfrm>
            <a:off x="311700" y="3165823"/>
            <a:ext cx="8520599" cy="733499"/>
          </a:xfrm>
          <a:prstGeom prst="rect">
            <a:avLst/>
          </a:prstGeom>
        </p:spPr>
        <p:txBody>
          <a:bodyPr anchorCtr="0" anchor="t" bIns="91425" lIns="91425" rIns="91425" tIns="91425"/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4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4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4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4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4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4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4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4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400"/>
            </a:lvl9pPr>
          </a:lstStyle>
          <a:p/>
        </p:txBody>
      </p:sp>
      <p:sp>
        <p:nvSpPr>
          <p:cNvPr id="13" name="Shape 13"/>
          <p:cNvSpPr txBox="1"/>
          <p:nvPr>
            <p:ph idx="12" type="sldNum"/>
          </p:nvPr>
        </p:nvSpPr>
        <p:spPr>
          <a:xfrm>
            <a:off x="8472457" y="4663216"/>
            <a:ext cx="548699" cy="3936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/>
              <a:t>‹#›</a:t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type="secHead">
  <p:cSld name="Section header">
    <p:bg>
      <p:bgPr>
        <a:solidFill>
          <a:schemeClr val="dk1"/>
        </a:solidFill>
      </p:bgPr>
    </p:bg>
    <p:spTree>
      <p:nvGrpSpPr>
        <p:cNvPr id="14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Shape 15"/>
          <p:cNvSpPr txBox="1"/>
          <p:nvPr>
            <p:ph type="title"/>
          </p:nvPr>
        </p:nvSpPr>
        <p:spPr>
          <a:xfrm>
            <a:off x="311700" y="2480550"/>
            <a:ext cx="8114399" cy="2445899"/>
          </a:xfrm>
          <a:prstGeom prst="rect">
            <a:avLst/>
          </a:prstGeom>
        </p:spPr>
        <p:txBody>
          <a:bodyPr anchorCtr="0" anchor="b" bIns="91425" lIns="91425" rIns="91425" tIns="91425"/>
          <a:lstStyle>
            <a:lvl1pPr lvl="0">
              <a:spcBef>
                <a:spcPts val="0"/>
              </a:spcBef>
              <a:buClr>
                <a:schemeClr val="lt1"/>
              </a:buClr>
              <a:buSzPct val="100000"/>
              <a:defRPr sz="68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buClr>
                <a:schemeClr val="lt1"/>
              </a:buClr>
              <a:buSzPct val="100000"/>
              <a:defRPr sz="68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buClr>
                <a:schemeClr val="lt1"/>
              </a:buClr>
              <a:buSzPct val="100000"/>
              <a:defRPr sz="68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buClr>
                <a:schemeClr val="lt1"/>
              </a:buClr>
              <a:buSzPct val="100000"/>
              <a:defRPr sz="68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buClr>
                <a:schemeClr val="lt1"/>
              </a:buClr>
              <a:buSzPct val="100000"/>
              <a:defRPr sz="68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buClr>
                <a:schemeClr val="lt1"/>
              </a:buClr>
              <a:buSzPct val="100000"/>
              <a:defRPr sz="68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buClr>
                <a:schemeClr val="lt1"/>
              </a:buClr>
              <a:buSzPct val="100000"/>
              <a:defRPr sz="68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buClr>
                <a:schemeClr val="lt1"/>
              </a:buClr>
              <a:buSzPct val="100000"/>
              <a:defRPr sz="68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buClr>
                <a:schemeClr val="lt1"/>
              </a:buClr>
              <a:buSzPct val="100000"/>
              <a:defRPr sz="68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16" name="Shape 16"/>
          <p:cNvSpPr txBox="1"/>
          <p:nvPr>
            <p:ph idx="12" type="sldNum"/>
          </p:nvPr>
        </p:nvSpPr>
        <p:spPr>
          <a:xfrm>
            <a:off x="8472457" y="4663216"/>
            <a:ext cx="548699" cy="3936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>
                <a:solidFill>
                  <a:schemeClr val="lt1"/>
                </a:solidFill>
              </a:rPr>
              <a:t>‹#›</a:t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type="tx">
  <p:cSld name="Title and body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Shape 18"/>
          <p:cNvSpPr txBox="1"/>
          <p:nvPr>
            <p:ph type="title"/>
          </p:nvPr>
        </p:nvSpPr>
        <p:spPr>
          <a:xfrm>
            <a:off x="311700" y="445025"/>
            <a:ext cx="8520599" cy="572699"/>
          </a:xfrm>
          <a:prstGeom prst="rect">
            <a:avLst/>
          </a:prstGeom>
        </p:spPr>
        <p:txBody>
          <a:bodyPr anchorCtr="0" anchor="t" bIns="91425" lIns="91425" rIns="91425" tIns="91425"/>
          <a:lstStyle>
            <a:lvl1pPr lvl="0">
              <a:spcBef>
                <a:spcPts val="0"/>
              </a:spcBef>
              <a:defRPr/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/>
        </p:txBody>
      </p:sp>
      <p:sp>
        <p:nvSpPr>
          <p:cNvPr id="19" name="Shape 19"/>
          <p:cNvSpPr txBox="1"/>
          <p:nvPr>
            <p:ph idx="1" type="body"/>
          </p:nvPr>
        </p:nvSpPr>
        <p:spPr>
          <a:xfrm>
            <a:off x="311700" y="1152475"/>
            <a:ext cx="8520599" cy="3416400"/>
          </a:xfrm>
          <a:prstGeom prst="rect">
            <a:avLst/>
          </a:prstGeom>
        </p:spPr>
        <p:txBody>
          <a:bodyPr anchorCtr="0" anchor="t" bIns="91425" lIns="91425" rIns="91425" tIns="91425"/>
          <a:lstStyle>
            <a:lvl1pPr lvl="0">
              <a:spcBef>
                <a:spcPts val="0"/>
              </a:spcBef>
              <a:defRPr/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/>
        </p:txBody>
      </p:sp>
      <p:sp>
        <p:nvSpPr>
          <p:cNvPr id="20" name="Shape 20"/>
          <p:cNvSpPr txBox="1"/>
          <p:nvPr>
            <p:ph idx="12" type="sldNum"/>
          </p:nvPr>
        </p:nvSpPr>
        <p:spPr>
          <a:xfrm>
            <a:off x="8472457" y="4663216"/>
            <a:ext cx="548699" cy="3936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/>
              <a:t>‹#›</a:t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type="twoColTx">
  <p:cSld name="Title and two columns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Shape 22"/>
          <p:cNvSpPr txBox="1"/>
          <p:nvPr>
            <p:ph type="title"/>
          </p:nvPr>
        </p:nvSpPr>
        <p:spPr>
          <a:xfrm>
            <a:off x="311700" y="445025"/>
            <a:ext cx="8520599" cy="572699"/>
          </a:xfrm>
          <a:prstGeom prst="rect">
            <a:avLst/>
          </a:prstGeom>
        </p:spPr>
        <p:txBody>
          <a:bodyPr anchorCtr="0" anchor="t" bIns="91425" lIns="91425" rIns="91425" tIns="91425"/>
          <a:lstStyle>
            <a:lvl1pPr lvl="0">
              <a:spcBef>
                <a:spcPts val="0"/>
              </a:spcBef>
              <a:defRPr/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/>
        </p:txBody>
      </p:sp>
      <p:sp>
        <p:nvSpPr>
          <p:cNvPr id="23" name="Shape 23"/>
          <p:cNvSpPr txBox="1"/>
          <p:nvPr>
            <p:ph idx="1" type="body"/>
          </p:nvPr>
        </p:nvSpPr>
        <p:spPr>
          <a:xfrm>
            <a:off x="311700" y="1152475"/>
            <a:ext cx="3999899" cy="3416400"/>
          </a:xfrm>
          <a:prstGeom prst="rect">
            <a:avLst/>
          </a:prstGeom>
        </p:spPr>
        <p:txBody>
          <a:bodyPr anchorCtr="0" anchor="t" bIns="91425" lIns="91425" rIns="91425" tIns="91425"/>
          <a:lstStyle>
            <a:lvl1pPr lvl="0">
              <a:spcBef>
                <a:spcPts val="0"/>
              </a:spcBef>
              <a:buSzPct val="100000"/>
              <a:defRPr sz="1400"/>
            </a:lvl1pPr>
            <a:lvl2pPr lvl="1">
              <a:spcBef>
                <a:spcPts val="0"/>
              </a:spcBef>
              <a:buSzPct val="100000"/>
              <a:defRPr sz="1200"/>
            </a:lvl2pPr>
            <a:lvl3pPr lvl="2">
              <a:spcBef>
                <a:spcPts val="0"/>
              </a:spcBef>
              <a:buSzPct val="100000"/>
              <a:defRPr sz="1200"/>
            </a:lvl3pPr>
            <a:lvl4pPr lvl="3">
              <a:spcBef>
                <a:spcPts val="0"/>
              </a:spcBef>
              <a:buSzPct val="100000"/>
              <a:defRPr sz="1200"/>
            </a:lvl4pPr>
            <a:lvl5pPr lvl="4">
              <a:spcBef>
                <a:spcPts val="0"/>
              </a:spcBef>
              <a:buSzPct val="100000"/>
              <a:defRPr sz="1200"/>
            </a:lvl5pPr>
            <a:lvl6pPr lvl="5">
              <a:spcBef>
                <a:spcPts val="0"/>
              </a:spcBef>
              <a:buSzPct val="100000"/>
              <a:defRPr sz="1200"/>
            </a:lvl6pPr>
            <a:lvl7pPr lvl="6">
              <a:spcBef>
                <a:spcPts val="0"/>
              </a:spcBef>
              <a:buSzPct val="100000"/>
              <a:defRPr sz="1200"/>
            </a:lvl7pPr>
            <a:lvl8pPr lvl="7">
              <a:spcBef>
                <a:spcPts val="0"/>
              </a:spcBef>
              <a:buSzPct val="100000"/>
              <a:defRPr sz="1200"/>
            </a:lvl8pPr>
            <a:lvl9pPr lvl="8">
              <a:spcBef>
                <a:spcPts val="0"/>
              </a:spcBef>
              <a:buSzPct val="100000"/>
              <a:defRPr sz="1200"/>
            </a:lvl9pPr>
          </a:lstStyle>
          <a:p/>
        </p:txBody>
      </p:sp>
      <p:sp>
        <p:nvSpPr>
          <p:cNvPr id="24" name="Shape 24"/>
          <p:cNvSpPr txBox="1"/>
          <p:nvPr>
            <p:ph idx="2" type="body"/>
          </p:nvPr>
        </p:nvSpPr>
        <p:spPr>
          <a:xfrm>
            <a:off x="4832400" y="1152475"/>
            <a:ext cx="3999899" cy="3416400"/>
          </a:xfrm>
          <a:prstGeom prst="rect">
            <a:avLst/>
          </a:prstGeom>
        </p:spPr>
        <p:txBody>
          <a:bodyPr anchorCtr="0" anchor="t" bIns="91425" lIns="91425" rIns="91425" tIns="91425"/>
          <a:lstStyle>
            <a:lvl1pPr lvl="0">
              <a:spcBef>
                <a:spcPts val="0"/>
              </a:spcBef>
              <a:buSzPct val="100000"/>
              <a:defRPr sz="1400"/>
            </a:lvl1pPr>
            <a:lvl2pPr lvl="1">
              <a:spcBef>
                <a:spcPts val="0"/>
              </a:spcBef>
              <a:buSzPct val="100000"/>
              <a:defRPr sz="1200"/>
            </a:lvl2pPr>
            <a:lvl3pPr lvl="2">
              <a:spcBef>
                <a:spcPts val="0"/>
              </a:spcBef>
              <a:buSzPct val="100000"/>
              <a:defRPr sz="1200"/>
            </a:lvl3pPr>
            <a:lvl4pPr lvl="3">
              <a:spcBef>
                <a:spcPts val="0"/>
              </a:spcBef>
              <a:buSzPct val="100000"/>
              <a:defRPr sz="1200"/>
            </a:lvl4pPr>
            <a:lvl5pPr lvl="4">
              <a:spcBef>
                <a:spcPts val="0"/>
              </a:spcBef>
              <a:buSzPct val="100000"/>
              <a:defRPr sz="1200"/>
            </a:lvl5pPr>
            <a:lvl6pPr lvl="5">
              <a:spcBef>
                <a:spcPts val="0"/>
              </a:spcBef>
              <a:buSzPct val="100000"/>
              <a:defRPr sz="1200"/>
            </a:lvl6pPr>
            <a:lvl7pPr lvl="6">
              <a:spcBef>
                <a:spcPts val="0"/>
              </a:spcBef>
              <a:buSzPct val="100000"/>
              <a:defRPr sz="1200"/>
            </a:lvl7pPr>
            <a:lvl8pPr lvl="7">
              <a:spcBef>
                <a:spcPts val="0"/>
              </a:spcBef>
              <a:buSzPct val="100000"/>
              <a:defRPr sz="1200"/>
            </a:lvl8pPr>
            <a:lvl9pPr lvl="8">
              <a:spcBef>
                <a:spcPts val="0"/>
              </a:spcBef>
              <a:buSzPct val="100000"/>
              <a:defRPr sz="1200"/>
            </a:lvl9pPr>
          </a:lstStyle>
          <a:p/>
        </p:txBody>
      </p:sp>
      <p:sp>
        <p:nvSpPr>
          <p:cNvPr id="25" name="Shape 25"/>
          <p:cNvSpPr txBox="1"/>
          <p:nvPr>
            <p:ph idx="12" type="sldNum"/>
          </p:nvPr>
        </p:nvSpPr>
        <p:spPr>
          <a:xfrm>
            <a:off x="8472457" y="4663216"/>
            <a:ext cx="548699" cy="3936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/>
              <a:t>‹#›</a:t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type="titleOnly">
  <p:cSld name="Title only">
    <p:spTree>
      <p:nvGrpSpPr>
        <p:cNvPr id="26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Shape 27"/>
          <p:cNvSpPr txBox="1"/>
          <p:nvPr>
            <p:ph type="title"/>
          </p:nvPr>
        </p:nvSpPr>
        <p:spPr>
          <a:xfrm>
            <a:off x="311700" y="445025"/>
            <a:ext cx="8520599" cy="572699"/>
          </a:xfrm>
          <a:prstGeom prst="rect">
            <a:avLst/>
          </a:prstGeom>
        </p:spPr>
        <p:txBody>
          <a:bodyPr anchorCtr="0" anchor="t" bIns="91425" lIns="91425" rIns="91425" tIns="91425"/>
          <a:lstStyle>
            <a:lvl1pPr lvl="0">
              <a:spcBef>
                <a:spcPts val="0"/>
              </a:spcBef>
              <a:defRPr/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/>
        </p:txBody>
      </p:sp>
      <p:sp>
        <p:nvSpPr>
          <p:cNvPr id="28" name="Shape 28"/>
          <p:cNvSpPr txBox="1"/>
          <p:nvPr>
            <p:ph idx="12" type="sldNum"/>
          </p:nvPr>
        </p:nvSpPr>
        <p:spPr>
          <a:xfrm>
            <a:off x="8472457" y="4663216"/>
            <a:ext cx="548699" cy="3936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/>
              <a:t>‹#›</a:t>
            </a:fld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 name="One column text">
    <p:spTree>
      <p:nvGrpSpPr>
        <p:cNvPr id="29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hape 30"/>
          <p:cNvSpPr txBox="1"/>
          <p:nvPr>
            <p:ph type="title"/>
          </p:nvPr>
        </p:nvSpPr>
        <p:spPr>
          <a:xfrm>
            <a:off x="311700" y="631800"/>
            <a:ext cx="2807999" cy="755699"/>
          </a:xfrm>
          <a:prstGeom prst="rect">
            <a:avLst/>
          </a:prstGeom>
        </p:spPr>
        <p:txBody>
          <a:bodyPr anchorCtr="0" anchor="b" bIns="91425" lIns="91425" rIns="91425" tIns="91425"/>
          <a:lstStyle>
            <a:lvl1pPr lvl="0">
              <a:spcBef>
                <a:spcPts val="0"/>
              </a:spcBef>
              <a:buSzPct val="100000"/>
              <a:defRPr sz="2400"/>
            </a:lvl1pPr>
            <a:lvl2pPr lvl="1">
              <a:spcBef>
                <a:spcPts val="0"/>
              </a:spcBef>
              <a:buSzPct val="100000"/>
              <a:defRPr sz="2400"/>
            </a:lvl2pPr>
            <a:lvl3pPr lvl="2">
              <a:spcBef>
                <a:spcPts val="0"/>
              </a:spcBef>
              <a:buSzPct val="100000"/>
              <a:defRPr sz="2400"/>
            </a:lvl3pPr>
            <a:lvl4pPr lvl="3">
              <a:spcBef>
                <a:spcPts val="0"/>
              </a:spcBef>
              <a:buSzPct val="100000"/>
              <a:defRPr sz="2400"/>
            </a:lvl4pPr>
            <a:lvl5pPr lvl="4">
              <a:spcBef>
                <a:spcPts val="0"/>
              </a:spcBef>
              <a:buSzPct val="100000"/>
              <a:defRPr sz="2400"/>
            </a:lvl5pPr>
            <a:lvl6pPr lvl="5">
              <a:spcBef>
                <a:spcPts val="0"/>
              </a:spcBef>
              <a:buSzPct val="100000"/>
              <a:defRPr sz="2400"/>
            </a:lvl6pPr>
            <a:lvl7pPr lvl="6">
              <a:spcBef>
                <a:spcPts val="0"/>
              </a:spcBef>
              <a:buSzPct val="100000"/>
              <a:defRPr sz="2400"/>
            </a:lvl7pPr>
            <a:lvl8pPr lvl="7">
              <a:spcBef>
                <a:spcPts val="0"/>
              </a:spcBef>
              <a:buSzPct val="100000"/>
              <a:defRPr sz="2400"/>
            </a:lvl8pPr>
            <a:lvl9pPr lvl="8">
              <a:spcBef>
                <a:spcPts val="0"/>
              </a:spcBef>
              <a:buSzPct val="100000"/>
              <a:defRPr sz="2400"/>
            </a:lvl9pPr>
          </a:lstStyle>
          <a:p/>
        </p:txBody>
      </p:sp>
      <p:sp>
        <p:nvSpPr>
          <p:cNvPr id="31" name="Shape 31"/>
          <p:cNvSpPr txBox="1"/>
          <p:nvPr>
            <p:ph idx="1" type="body"/>
          </p:nvPr>
        </p:nvSpPr>
        <p:spPr>
          <a:xfrm>
            <a:off x="311700" y="1490875"/>
            <a:ext cx="2807999" cy="3078000"/>
          </a:xfrm>
          <a:prstGeom prst="rect">
            <a:avLst/>
          </a:prstGeom>
        </p:spPr>
        <p:txBody>
          <a:bodyPr anchorCtr="0" anchor="t" bIns="91425" lIns="91425" rIns="91425" tIns="91425"/>
          <a:lstStyle>
            <a:lvl1pPr lvl="0">
              <a:spcBef>
                <a:spcPts val="0"/>
              </a:spcBef>
              <a:buSzPct val="100000"/>
              <a:defRPr sz="1200"/>
            </a:lvl1pPr>
            <a:lvl2pPr lvl="1">
              <a:spcBef>
                <a:spcPts val="0"/>
              </a:spcBef>
              <a:buSzPct val="100000"/>
              <a:defRPr sz="1200"/>
            </a:lvl2pPr>
            <a:lvl3pPr lvl="2">
              <a:spcBef>
                <a:spcPts val="0"/>
              </a:spcBef>
              <a:buSzPct val="100000"/>
              <a:defRPr sz="1200"/>
            </a:lvl3pPr>
            <a:lvl4pPr lvl="3">
              <a:spcBef>
                <a:spcPts val="0"/>
              </a:spcBef>
              <a:buSzPct val="100000"/>
              <a:defRPr sz="1200"/>
            </a:lvl4pPr>
            <a:lvl5pPr lvl="4">
              <a:spcBef>
                <a:spcPts val="0"/>
              </a:spcBef>
              <a:buSzPct val="100000"/>
              <a:defRPr sz="1200"/>
            </a:lvl5pPr>
            <a:lvl6pPr lvl="5">
              <a:spcBef>
                <a:spcPts val="0"/>
              </a:spcBef>
              <a:buSzPct val="100000"/>
              <a:defRPr sz="1200"/>
            </a:lvl6pPr>
            <a:lvl7pPr lvl="6">
              <a:spcBef>
                <a:spcPts val="0"/>
              </a:spcBef>
              <a:buSzPct val="100000"/>
              <a:defRPr sz="1200"/>
            </a:lvl7pPr>
            <a:lvl8pPr lvl="7">
              <a:spcBef>
                <a:spcPts val="0"/>
              </a:spcBef>
              <a:buSzPct val="100000"/>
              <a:defRPr sz="1200"/>
            </a:lvl8pPr>
            <a:lvl9pPr lvl="8">
              <a:spcBef>
                <a:spcPts val="0"/>
              </a:spcBef>
              <a:buSzPct val="100000"/>
              <a:defRPr sz="1200"/>
            </a:lvl9pPr>
          </a:lstStyle>
          <a:p/>
        </p:txBody>
      </p:sp>
      <p:sp>
        <p:nvSpPr>
          <p:cNvPr id="32" name="Shape 32"/>
          <p:cNvSpPr txBox="1"/>
          <p:nvPr>
            <p:ph idx="12" type="sldNum"/>
          </p:nvPr>
        </p:nvSpPr>
        <p:spPr>
          <a:xfrm>
            <a:off x="8472457" y="4663216"/>
            <a:ext cx="548699" cy="3936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/>
              <a:t>‹#›</a:t>
            </a:fld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 name="Main point">
    <p:bg>
      <p:bgPr>
        <a:solidFill>
          <a:schemeClr val="accent3"/>
        </a:solidFill>
      </p:bgPr>
    </p:bg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Shape 34"/>
          <p:cNvSpPr txBox="1"/>
          <p:nvPr>
            <p:ph type="title"/>
          </p:nvPr>
        </p:nvSpPr>
        <p:spPr>
          <a:xfrm>
            <a:off x="490250" y="526350"/>
            <a:ext cx="5683800" cy="4090800"/>
          </a:xfrm>
          <a:prstGeom prst="rect">
            <a:avLst/>
          </a:prstGeom>
        </p:spPr>
        <p:txBody>
          <a:bodyPr anchorCtr="0" anchor="ctr" bIns="91425" lIns="91425" rIns="91425" tIns="91425"/>
          <a:lstStyle>
            <a:lvl1pPr lvl="0">
              <a:spcBef>
                <a:spcPts val="0"/>
              </a:spcBef>
              <a:buClr>
                <a:schemeClr val="lt1"/>
              </a:buClr>
              <a:buSzPct val="100000"/>
              <a:defRPr sz="48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buClr>
                <a:schemeClr val="lt1"/>
              </a:buClr>
              <a:buSzPct val="100000"/>
              <a:defRPr sz="48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buClr>
                <a:schemeClr val="lt1"/>
              </a:buClr>
              <a:buSzPct val="100000"/>
              <a:defRPr sz="48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buClr>
                <a:schemeClr val="lt1"/>
              </a:buClr>
              <a:buSzPct val="100000"/>
              <a:defRPr sz="48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buClr>
                <a:schemeClr val="lt1"/>
              </a:buClr>
              <a:buSzPct val="100000"/>
              <a:defRPr sz="48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buClr>
                <a:schemeClr val="lt1"/>
              </a:buClr>
              <a:buSzPct val="100000"/>
              <a:defRPr sz="48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buClr>
                <a:schemeClr val="lt1"/>
              </a:buClr>
              <a:buSzPct val="100000"/>
              <a:defRPr sz="48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buClr>
                <a:schemeClr val="lt1"/>
              </a:buClr>
              <a:buSzPct val="100000"/>
              <a:defRPr sz="48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buClr>
                <a:schemeClr val="lt1"/>
              </a:buClr>
              <a:buSzPct val="100000"/>
              <a:defRPr sz="48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35" name="Shape 35"/>
          <p:cNvSpPr txBox="1"/>
          <p:nvPr>
            <p:ph idx="12" type="sldNum"/>
          </p:nvPr>
        </p:nvSpPr>
        <p:spPr>
          <a:xfrm>
            <a:off x="8472457" y="4663216"/>
            <a:ext cx="548699" cy="3936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>
                <a:solidFill>
                  <a:schemeClr val="lt1"/>
                </a:solidFill>
              </a:rPr>
              <a:t>‹#›</a:t>
            </a:fld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 name="Section title and description"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Shape 37"/>
          <p:cNvSpPr/>
          <p:nvPr/>
        </p:nvSpPr>
        <p:spPr>
          <a:xfrm>
            <a:off x="4572000" y="100"/>
            <a:ext cx="4572000" cy="5143499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cxnSp>
        <p:nvCxnSpPr>
          <p:cNvPr id="38" name="Shape 38"/>
          <p:cNvCxnSpPr/>
          <p:nvPr/>
        </p:nvCxnSpPr>
        <p:spPr>
          <a:xfrm>
            <a:off x="5029675" y="4495500"/>
            <a:ext cx="468300" cy="0"/>
          </a:xfrm>
          <a:prstGeom prst="straightConnector1">
            <a:avLst/>
          </a:prstGeom>
          <a:noFill/>
          <a:ln cap="flat" cmpd="sng" w="19050">
            <a:solidFill>
              <a:schemeClr val="lt1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39" name="Shape 39"/>
          <p:cNvSpPr txBox="1"/>
          <p:nvPr>
            <p:ph type="title"/>
          </p:nvPr>
        </p:nvSpPr>
        <p:spPr>
          <a:xfrm>
            <a:off x="265500" y="1375599"/>
            <a:ext cx="4045199" cy="1551900"/>
          </a:xfrm>
          <a:prstGeom prst="rect">
            <a:avLst/>
          </a:prstGeom>
        </p:spPr>
        <p:txBody>
          <a:bodyPr anchorCtr="0" anchor="b" bIns="91425" lIns="91425" rIns="91425" tIns="91425"/>
          <a:lstStyle>
            <a:lvl1pPr lvl="0" algn="ctr">
              <a:spcBef>
                <a:spcPts val="0"/>
              </a:spcBef>
              <a:buSzPct val="100000"/>
              <a:defRPr sz="3800"/>
            </a:lvl1pPr>
            <a:lvl2pPr lvl="1" algn="ctr">
              <a:spcBef>
                <a:spcPts val="0"/>
              </a:spcBef>
              <a:buSzPct val="100000"/>
              <a:defRPr sz="3800"/>
            </a:lvl2pPr>
            <a:lvl3pPr lvl="2" algn="ctr">
              <a:spcBef>
                <a:spcPts val="0"/>
              </a:spcBef>
              <a:buSzPct val="100000"/>
              <a:defRPr sz="3800"/>
            </a:lvl3pPr>
            <a:lvl4pPr lvl="3" algn="ctr">
              <a:spcBef>
                <a:spcPts val="0"/>
              </a:spcBef>
              <a:buSzPct val="100000"/>
              <a:defRPr sz="3800"/>
            </a:lvl4pPr>
            <a:lvl5pPr lvl="4" algn="ctr">
              <a:spcBef>
                <a:spcPts val="0"/>
              </a:spcBef>
              <a:buSzPct val="100000"/>
              <a:defRPr sz="3800"/>
            </a:lvl5pPr>
            <a:lvl6pPr lvl="5" algn="ctr">
              <a:spcBef>
                <a:spcPts val="0"/>
              </a:spcBef>
              <a:buSzPct val="100000"/>
              <a:defRPr sz="3800"/>
            </a:lvl6pPr>
            <a:lvl7pPr lvl="6" algn="ctr">
              <a:spcBef>
                <a:spcPts val="0"/>
              </a:spcBef>
              <a:buSzPct val="100000"/>
              <a:defRPr sz="3800"/>
            </a:lvl7pPr>
            <a:lvl8pPr lvl="7" algn="ctr">
              <a:spcBef>
                <a:spcPts val="0"/>
              </a:spcBef>
              <a:buSzPct val="100000"/>
              <a:defRPr sz="3800"/>
            </a:lvl8pPr>
            <a:lvl9pPr lvl="8" algn="ctr">
              <a:spcBef>
                <a:spcPts val="0"/>
              </a:spcBef>
              <a:buSzPct val="100000"/>
              <a:defRPr sz="3800"/>
            </a:lvl9pPr>
          </a:lstStyle>
          <a:p/>
        </p:txBody>
      </p:sp>
      <p:sp>
        <p:nvSpPr>
          <p:cNvPr id="40" name="Shape 40"/>
          <p:cNvSpPr txBox="1"/>
          <p:nvPr>
            <p:ph idx="1" type="subTitle"/>
          </p:nvPr>
        </p:nvSpPr>
        <p:spPr>
          <a:xfrm>
            <a:off x="265500" y="2981125"/>
            <a:ext cx="4045199" cy="1345500"/>
          </a:xfrm>
          <a:prstGeom prst="rect">
            <a:avLst/>
          </a:prstGeom>
        </p:spPr>
        <p:txBody>
          <a:bodyPr anchorCtr="0" anchor="t" bIns="91425" lIns="91425" rIns="91425" tIns="91425"/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1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1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1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1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1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1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1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1800"/>
            </a:lvl9pPr>
          </a:lstStyle>
          <a:p/>
        </p:txBody>
      </p:sp>
      <p:sp>
        <p:nvSpPr>
          <p:cNvPr id="41" name="Shape 41"/>
          <p:cNvSpPr txBox="1"/>
          <p:nvPr>
            <p:ph idx="2" type="body"/>
          </p:nvPr>
        </p:nvSpPr>
        <p:spPr>
          <a:xfrm>
            <a:off x="4939500" y="724200"/>
            <a:ext cx="3837000" cy="3695099"/>
          </a:xfrm>
          <a:prstGeom prst="rect">
            <a:avLst/>
          </a:prstGeom>
        </p:spPr>
        <p:txBody>
          <a:bodyPr anchorCtr="0" anchor="ctr" bIns="91425" lIns="91425" rIns="91425" tIns="91425"/>
          <a:lstStyle>
            <a:lvl1pPr lvl="0">
              <a:spcBef>
                <a:spcPts val="0"/>
              </a:spcBef>
              <a:buClr>
                <a:schemeClr val="lt1"/>
              </a:buClr>
              <a:defRPr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buClr>
                <a:schemeClr val="lt1"/>
              </a:buClr>
              <a:defRPr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buClr>
                <a:schemeClr val="lt1"/>
              </a:buClr>
              <a:defRPr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buClr>
                <a:schemeClr val="lt1"/>
              </a:buClr>
              <a:defRPr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buClr>
                <a:schemeClr val="lt1"/>
              </a:buClr>
              <a:defRPr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buClr>
                <a:schemeClr val="lt1"/>
              </a:buClr>
              <a:defRPr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buClr>
                <a:schemeClr val="lt1"/>
              </a:buClr>
              <a:defRPr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buClr>
                <a:schemeClr val="lt1"/>
              </a:buClr>
              <a:defRPr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buClr>
                <a:schemeClr val="lt1"/>
              </a:buClr>
              <a:defRPr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42" name="Shape 42"/>
          <p:cNvSpPr txBox="1"/>
          <p:nvPr>
            <p:ph idx="12" type="sldNum"/>
          </p:nvPr>
        </p:nvSpPr>
        <p:spPr>
          <a:xfrm>
            <a:off x="8472457" y="4663216"/>
            <a:ext cx="548699" cy="3936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>
                <a:solidFill>
                  <a:schemeClr val="lt1"/>
                </a:solidFill>
              </a:rPr>
              <a:t>‹#›</a:t>
            </a:fld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 name="Caption">
    <p:spTree>
      <p:nvGrpSpPr>
        <p:cNvPr id="43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Shape 44"/>
          <p:cNvSpPr txBox="1"/>
          <p:nvPr>
            <p:ph idx="1" type="body"/>
          </p:nvPr>
        </p:nvSpPr>
        <p:spPr>
          <a:xfrm>
            <a:off x="319500" y="4233725"/>
            <a:ext cx="5998800" cy="598799"/>
          </a:xfrm>
          <a:prstGeom prst="rect">
            <a:avLst/>
          </a:prstGeom>
        </p:spPr>
        <p:txBody>
          <a:bodyPr anchorCtr="0" anchor="ctr" bIns="91425" lIns="91425" rIns="91425" tIns="91425"/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Font typeface="Alfa Slab One"/>
              <a:buNone/>
              <a:defRPr>
                <a:solidFill>
                  <a:schemeClr val="accent3"/>
                </a:solidFill>
                <a:latin typeface="Alfa Slab One"/>
                <a:ea typeface="Alfa Slab One"/>
                <a:cs typeface="Alfa Slab One"/>
                <a:sym typeface="Alfa Slab One"/>
              </a:defRPr>
            </a:lvl1pPr>
          </a:lstStyle>
          <a:p/>
        </p:txBody>
      </p:sp>
      <p:sp>
        <p:nvSpPr>
          <p:cNvPr id="45" name="Shape 45"/>
          <p:cNvSpPr txBox="1"/>
          <p:nvPr>
            <p:ph idx="12" type="sldNum"/>
          </p:nvPr>
        </p:nvSpPr>
        <p:spPr>
          <a:xfrm>
            <a:off x="8472457" y="4663216"/>
            <a:ext cx="548699" cy="3936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/>
              <a:t>‹#›</a:t>
            </a:fld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 name="Big number">
    <p:spTree>
      <p:nvGrpSpPr>
        <p:cNvPr id="46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Shape 47"/>
          <p:cNvSpPr txBox="1"/>
          <p:nvPr>
            <p:ph type="title"/>
          </p:nvPr>
        </p:nvSpPr>
        <p:spPr>
          <a:xfrm>
            <a:off x="311700" y="1167925"/>
            <a:ext cx="8520599" cy="1980000"/>
          </a:xfrm>
          <a:prstGeom prst="rect">
            <a:avLst/>
          </a:prstGeom>
        </p:spPr>
        <p:txBody>
          <a:bodyPr anchorCtr="0" anchor="ctr" bIns="91425" lIns="91425" rIns="91425" tIns="91425"/>
          <a:lstStyle>
            <a:lvl1pPr lvl="0" algn="ctr">
              <a:spcBef>
                <a:spcPts val="0"/>
              </a:spcBef>
              <a:buClr>
                <a:schemeClr val="dk1"/>
              </a:buClr>
              <a:buSzPct val="100000"/>
              <a:defRPr sz="11000">
                <a:solidFill>
                  <a:schemeClr val="dk1"/>
                </a:solidFill>
              </a:defRPr>
            </a:lvl1pPr>
            <a:lvl2pPr lvl="1" algn="ctr">
              <a:spcBef>
                <a:spcPts val="0"/>
              </a:spcBef>
              <a:buClr>
                <a:schemeClr val="dk1"/>
              </a:buClr>
              <a:buSzPct val="100000"/>
              <a:defRPr sz="11000">
                <a:solidFill>
                  <a:schemeClr val="dk1"/>
                </a:solidFill>
              </a:defRPr>
            </a:lvl2pPr>
            <a:lvl3pPr lvl="2" algn="ctr">
              <a:spcBef>
                <a:spcPts val="0"/>
              </a:spcBef>
              <a:buClr>
                <a:schemeClr val="dk1"/>
              </a:buClr>
              <a:buSzPct val="100000"/>
              <a:defRPr sz="11000">
                <a:solidFill>
                  <a:schemeClr val="dk1"/>
                </a:solidFill>
              </a:defRPr>
            </a:lvl3pPr>
            <a:lvl4pPr lvl="3" algn="ctr">
              <a:spcBef>
                <a:spcPts val="0"/>
              </a:spcBef>
              <a:buClr>
                <a:schemeClr val="dk1"/>
              </a:buClr>
              <a:buSzPct val="100000"/>
              <a:defRPr sz="11000">
                <a:solidFill>
                  <a:schemeClr val="dk1"/>
                </a:solidFill>
              </a:defRPr>
            </a:lvl4pPr>
            <a:lvl5pPr lvl="4" algn="ctr">
              <a:spcBef>
                <a:spcPts val="0"/>
              </a:spcBef>
              <a:buClr>
                <a:schemeClr val="dk1"/>
              </a:buClr>
              <a:buSzPct val="100000"/>
              <a:defRPr sz="11000">
                <a:solidFill>
                  <a:schemeClr val="dk1"/>
                </a:solidFill>
              </a:defRPr>
            </a:lvl5pPr>
            <a:lvl6pPr lvl="5" algn="ctr">
              <a:spcBef>
                <a:spcPts val="0"/>
              </a:spcBef>
              <a:buClr>
                <a:schemeClr val="dk1"/>
              </a:buClr>
              <a:buSzPct val="100000"/>
              <a:defRPr sz="11000">
                <a:solidFill>
                  <a:schemeClr val="dk1"/>
                </a:solidFill>
              </a:defRPr>
            </a:lvl6pPr>
            <a:lvl7pPr lvl="6" algn="ctr">
              <a:spcBef>
                <a:spcPts val="0"/>
              </a:spcBef>
              <a:buClr>
                <a:schemeClr val="dk1"/>
              </a:buClr>
              <a:buSzPct val="100000"/>
              <a:defRPr sz="11000">
                <a:solidFill>
                  <a:schemeClr val="dk1"/>
                </a:solidFill>
              </a:defRPr>
            </a:lvl7pPr>
            <a:lvl8pPr lvl="7" algn="ctr">
              <a:spcBef>
                <a:spcPts val="0"/>
              </a:spcBef>
              <a:buClr>
                <a:schemeClr val="dk1"/>
              </a:buClr>
              <a:buSzPct val="100000"/>
              <a:defRPr sz="11000">
                <a:solidFill>
                  <a:schemeClr val="dk1"/>
                </a:solidFill>
              </a:defRPr>
            </a:lvl8pPr>
            <a:lvl9pPr lvl="8" algn="ctr">
              <a:spcBef>
                <a:spcPts val="0"/>
              </a:spcBef>
              <a:buClr>
                <a:schemeClr val="dk1"/>
              </a:buClr>
              <a:buSzPct val="100000"/>
              <a:defRPr sz="110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48" name="Shape 48"/>
          <p:cNvSpPr txBox="1"/>
          <p:nvPr>
            <p:ph idx="1" type="body"/>
          </p:nvPr>
        </p:nvSpPr>
        <p:spPr>
          <a:xfrm>
            <a:off x="311700" y="3224250"/>
            <a:ext cx="8520599" cy="1071599"/>
          </a:xfrm>
          <a:prstGeom prst="rect">
            <a:avLst/>
          </a:prstGeom>
        </p:spPr>
        <p:txBody>
          <a:bodyPr anchorCtr="0" anchor="t" bIns="91425" lIns="91425" rIns="91425" tIns="91425"/>
          <a:lstStyle>
            <a:lvl1pPr lvl="0" algn="ctr">
              <a:spcBef>
                <a:spcPts val="0"/>
              </a:spcBef>
              <a:defRPr/>
            </a:lvl1pPr>
            <a:lvl2pPr lvl="1" algn="ctr">
              <a:spcBef>
                <a:spcPts val="0"/>
              </a:spcBef>
              <a:defRPr/>
            </a:lvl2pPr>
            <a:lvl3pPr lvl="2" algn="ctr">
              <a:spcBef>
                <a:spcPts val="0"/>
              </a:spcBef>
              <a:defRPr/>
            </a:lvl3pPr>
            <a:lvl4pPr lvl="3" algn="ctr">
              <a:spcBef>
                <a:spcPts val="0"/>
              </a:spcBef>
              <a:defRPr/>
            </a:lvl4pPr>
            <a:lvl5pPr lvl="4" algn="ctr">
              <a:spcBef>
                <a:spcPts val="0"/>
              </a:spcBef>
              <a:defRPr/>
            </a:lvl5pPr>
            <a:lvl6pPr lvl="5" algn="ctr">
              <a:spcBef>
                <a:spcPts val="0"/>
              </a:spcBef>
              <a:defRPr/>
            </a:lvl6pPr>
            <a:lvl7pPr lvl="6" algn="ctr">
              <a:spcBef>
                <a:spcPts val="0"/>
              </a:spcBef>
              <a:defRPr/>
            </a:lvl7pPr>
            <a:lvl8pPr lvl="7" algn="ctr">
              <a:spcBef>
                <a:spcPts val="0"/>
              </a:spcBef>
              <a:defRPr/>
            </a:lvl8pPr>
            <a:lvl9pPr lvl="8" algn="ctr">
              <a:spcBef>
                <a:spcPts val="0"/>
              </a:spcBef>
              <a:defRPr/>
            </a:lvl9pPr>
          </a:lstStyle>
          <a:p/>
        </p:txBody>
      </p:sp>
      <p:sp>
        <p:nvSpPr>
          <p:cNvPr id="49" name="Shape 49"/>
          <p:cNvSpPr txBox="1"/>
          <p:nvPr>
            <p:ph idx="12" type="sldNum"/>
          </p:nvPr>
        </p:nvSpPr>
        <p:spPr>
          <a:xfrm>
            <a:off x="8472457" y="4663216"/>
            <a:ext cx="548699" cy="3936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/>
              <a:t>‹#›</a:t>
            </a:fld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type="blank">
  <p:cSld name="Blank"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Shape 51"/>
          <p:cNvSpPr txBox="1"/>
          <p:nvPr>
            <p:ph idx="12" type="sldNum"/>
          </p:nvPr>
        </p:nvSpPr>
        <p:spPr>
          <a:xfrm>
            <a:off x="8472457" y="4663216"/>
            <a:ext cx="548699" cy="3936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/>
              <a:t>‹#›</a:t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6"/>
          <p:cNvSpPr txBox="1"/>
          <p:nvPr>
            <p:ph type="title"/>
          </p:nvPr>
        </p:nvSpPr>
        <p:spPr>
          <a:xfrm>
            <a:off x="311700" y="445025"/>
            <a:ext cx="8520599" cy="572699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/>
          <a:lstStyle>
            <a:lvl1pPr lvl="0">
              <a:spcBef>
                <a:spcPts val="0"/>
              </a:spcBef>
              <a:buClr>
                <a:schemeClr val="accent3"/>
              </a:buClr>
              <a:buSzPct val="100000"/>
              <a:buFont typeface="Alfa Slab One"/>
              <a:buNone/>
              <a:defRPr sz="3000">
                <a:solidFill>
                  <a:schemeClr val="accent3"/>
                </a:solidFill>
                <a:latin typeface="Alfa Slab One"/>
                <a:ea typeface="Alfa Slab One"/>
                <a:cs typeface="Alfa Slab One"/>
                <a:sym typeface="Alfa Slab One"/>
              </a:defRPr>
            </a:lvl1pPr>
            <a:lvl2pPr lvl="1">
              <a:spcBef>
                <a:spcPts val="0"/>
              </a:spcBef>
              <a:buClr>
                <a:schemeClr val="accent3"/>
              </a:buClr>
              <a:buSzPct val="100000"/>
              <a:buFont typeface="Alfa Slab One"/>
              <a:buNone/>
              <a:defRPr sz="3000">
                <a:solidFill>
                  <a:schemeClr val="accent3"/>
                </a:solidFill>
                <a:latin typeface="Alfa Slab One"/>
                <a:ea typeface="Alfa Slab One"/>
                <a:cs typeface="Alfa Slab One"/>
                <a:sym typeface="Alfa Slab One"/>
              </a:defRPr>
            </a:lvl2pPr>
            <a:lvl3pPr lvl="2">
              <a:spcBef>
                <a:spcPts val="0"/>
              </a:spcBef>
              <a:buClr>
                <a:schemeClr val="accent3"/>
              </a:buClr>
              <a:buSzPct val="100000"/>
              <a:buFont typeface="Alfa Slab One"/>
              <a:buNone/>
              <a:defRPr sz="3000">
                <a:solidFill>
                  <a:schemeClr val="accent3"/>
                </a:solidFill>
                <a:latin typeface="Alfa Slab One"/>
                <a:ea typeface="Alfa Slab One"/>
                <a:cs typeface="Alfa Slab One"/>
                <a:sym typeface="Alfa Slab One"/>
              </a:defRPr>
            </a:lvl3pPr>
            <a:lvl4pPr lvl="3">
              <a:spcBef>
                <a:spcPts val="0"/>
              </a:spcBef>
              <a:buClr>
                <a:schemeClr val="accent3"/>
              </a:buClr>
              <a:buSzPct val="100000"/>
              <a:buFont typeface="Alfa Slab One"/>
              <a:buNone/>
              <a:defRPr sz="3000">
                <a:solidFill>
                  <a:schemeClr val="accent3"/>
                </a:solidFill>
                <a:latin typeface="Alfa Slab One"/>
                <a:ea typeface="Alfa Slab One"/>
                <a:cs typeface="Alfa Slab One"/>
                <a:sym typeface="Alfa Slab One"/>
              </a:defRPr>
            </a:lvl4pPr>
            <a:lvl5pPr lvl="4">
              <a:spcBef>
                <a:spcPts val="0"/>
              </a:spcBef>
              <a:buClr>
                <a:schemeClr val="accent3"/>
              </a:buClr>
              <a:buSzPct val="100000"/>
              <a:buFont typeface="Alfa Slab One"/>
              <a:buNone/>
              <a:defRPr sz="3000">
                <a:solidFill>
                  <a:schemeClr val="accent3"/>
                </a:solidFill>
                <a:latin typeface="Alfa Slab One"/>
                <a:ea typeface="Alfa Slab One"/>
                <a:cs typeface="Alfa Slab One"/>
                <a:sym typeface="Alfa Slab One"/>
              </a:defRPr>
            </a:lvl5pPr>
            <a:lvl6pPr lvl="5">
              <a:spcBef>
                <a:spcPts val="0"/>
              </a:spcBef>
              <a:buClr>
                <a:schemeClr val="accent3"/>
              </a:buClr>
              <a:buSzPct val="100000"/>
              <a:buFont typeface="Alfa Slab One"/>
              <a:buNone/>
              <a:defRPr sz="3000">
                <a:solidFill>
                  <a:schemeClr val="accent3"/>
                </a:solidFill>
                <a:latin typeface="Alfa Slab One"/>
                <a:ea typeface="Alfa Slab One"/>
                <a:cs typeface="Alfa Slab One"/>
                <a:sym typeface="Alfa Slab One"/>
              </a:defRPr>
            </a:lvl6pPr>
            <a:lvl7pPr lvl="6">
              <a:spcBef>
                <a:spcPts val="0"/>
              </a:spcBef>
              <a:buClr>
                <a:schemeClr val="accent3"/>
              </a:buClr>
              <a:buSzPct val="100000"/>
              <a:buFont typeface="Alfa Slab One"/>
              <a:buNone/>
              <a:defRPr sz="3000">
                <a:solidFill>
                  <a:schemeClr val="accent3"/>
                </a:solidFill>
                <a:latin typeface="Alfa Slab One"/>
                <a:ea typeface="Alfa Slab One"/>
                <a:cs typeface="Alfa Slab One"/>
                <a:sym typeface="Alfa Slab One"/>
              </a:defRPr>
            </a:lvl7pPr>
            <a:lvl8pPr lvl="7">
              <a:spcBef>
                <a:spcPts val="0"/>
              </a:spcBef>
              <a:buClr>
                <a:schemeClr val="accent3"/>
              </a:buClr>
              <a:buSzPct val="100000"/>
              <a:buFont typeface="Alfa Slab One"/>
              <a:buNone/>
              <a:defRPr sz="3000">
                <a:solidFill>
                  <a:schemeClr val="accent3"/>
                </a:solidFill>
                <a:latin typeface="Alfa Slab One"/>
                <a:ea typeface="Alfa Slab One"/>
                <a:cs typeface="Alfa Slab One"/>
                <a:sym typeface="Alfa Slab One"/>
              </a:defRPr>
            </a:lvl8pPr>
            <a:lvl9pPr lvl="8">
              <a:spcBef>
                <a:spcPts val="0"/>
              </a:spcBef>
              <a:buClr>
                <a:schemeClr val="accent3"/>
              </a:buClr>
              <a:buSzPct val="100000"/>
              <a:buFont typeface="Alfa Slab One"/>
              <a:buNone/>
              <a:defRPr sz="3000">
                <a:solidFill>
                  <a:schemeClr val="accent3"/>
                </a:solidFill>
                <a:latin typeface="Alfa Slab One"/>
                <a:ea typeface="Alfa Slab One"/>
                <a:cs typeface="Alfa Slab One"/>
                <a:sym typeface="Alfa Slab One"/>
              </a:defRPr>
            </a:lvl9pPr>
          </a:lstStyle>
          <a:p/>
        </p:txBody>
      </p:sp>
      <p:sp>
        <p:nvSpPr>
          <p:cNvPr id="7" name="Shape 7"/>
          <p:cNvSpPr txBox="1"/>
          <p:nvPr>
            <p:ph idx="1" type="body"/>
          </p:nvPr>
        </p:nvSpPr>
        <p:spPr>
          <a:xfrm>
            <a:off x="311700" y="1152475"/>
            <a:ext cx="8520599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/>
          <a:lstStyle>
            <a:lvl1pPr lv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buSzPct val="100000"/>
              <a:buFont typeface="Proxima Nova"/>
              <a:defRPr sz="1800"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1pPr>
            <a:lvl2pPr lvl="1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buFont typeface="Proxima Nova"/>
              <a:defRPr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2pPr>
            <a:lvl3pPr lvl="2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buFont typeface="Proxima Nova"/>
              <a:defRPr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3pPr>
            <a:lvl4pPr lvl="3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buFont typeface="Proxima Nova"/>
              <a:defRPr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4pPr>
            <a:lvl5pPr lvl="4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buFont typeface="Proxima Nova"/>
              <a:defRPr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5pPr>
            <a:lvl6pPr lvl="5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buFont typeface="Proxima Nova"/>
              <a:defRPr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6pPr>
            <a:lvl7pPr lvl="6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buFont typeface="Proxima Nova"/>
              <a:defRPr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7pPr>
            <a:lvl8pPr lvl="7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buFont typeface="Proxima Nova"/>
              <a:defRPr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8pPr>
            <a:lvl9pPr lvl="8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buFont typeface="Proxima Nova"/>
              <a:defRPr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9pPr>
          </a:lstStyle>
          <a:p/>
        </p:txBody>
      </p:sp>
      <p:sp>
        <p:nvSpPr>
          <p:cNvPr id="8" name="Shape 8"/>
          <p:cNvSpPr txBox="1"/>
          <p:nvPr>
            <p:ph idx="12" type="sldNum"/>
          </p:nvPr>
        </p:nvSpPr>
        <p:spPr>
          <a:xfrm>
            <a:off x="8472457" y="4663216"/>
            <a:ext cx="548699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 algn="r">
              <a:spcBef>
                <a:spcPts val="0"/>
              </a:spcBef>
              <a:buNone/>
            </a:pPr>
            <a:fld id="{00000000-1234-1234-1234-123412341234}" type="slidenum">
              <a:rPr lang="ru" sz="1000"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rPr>
              <a:t>‹#›</a:t>
            </a:fld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notesSlide" Target="../notesSlides/notesSlide15.xml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6.xml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7.xml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8.xml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9.xml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0.xml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1.xml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2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bg>
      <p:bgPr>
        <a:solidFill>
          <a:srgbClr val="D9D2E9"/>
        </a:solidFill>
      </p:bgPr>
    </p:bg>
    <p:spTree>
      <p:nvGrpSpPr>
        <p:cNvPr id="55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Shape 56"/>
          <p:cNvSpPr txBox="1"/>
          <p:nvPr>
            <p:ph type="ctrTitle"/>
          </p:nvPr>
        </p:nvSpPr>
        <p:spPr>
          <a:xfrm>
            <a:off x="311700" y="595975"/>
            <a:ext cx="8520599" cy="1957799"/>
          </a:xfrm>
          <a:prstGeom prst="rect">
            <a:avLst/>
          </a:prstGeom>
        </p:spPr>
        <p:txBody>
          <a:bodyPr anchorCtr="0" anchor="b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ru" sz="3000"/>
              <a:t>планирование работы согласно основной образовательной программе ДОО</a:t>
            </a:r>
          </a:p>
        </p:txBody>
      </p:sp>
      <p:sp>
        <p:nvSpPr>
          <p:cNvPr id="57" name="Shape 57"/>
          <p:cNvSpPr txBox="1"/>
          <p:nvPr>
            <p:ph idx="1" type="subTitle"/>
          </p:nvPr>
        </p:nvSpPr>
        <p:spPr>
          <a:xfrm>
            <a:off x="311700" y="3165823"/>
            <a:ext cx="8520599" cy="733499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ru"/>
              <a:t>методические рекомендации </a:t>
            </a:r>
          </a:p>
          <a:p>
            <a:pPr lvl="0">
              <a:spcBef>
                <a:spcPts val="0"/>
              </a:spcBef>
              <a:buNone/>
            </a:pPr>
            <a:r>
              <a:rPr lang="ru"/>
              <a:t>Т.С. Филиппова</a:t>
            </a:r>
          </a:p>
        </p:txBody>
      </p:sp>
    </p:spTree>
  </p:cSld>
  <p:clrMapOvr>
    <a:masterClrMapping/>
  </p:clrMapOvr>
  <p:transition spd="slow">
    <p:cut/>
  </p:transition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bg>
      <p:bgPr>
        <a:solidFill>
          <a:srgbClr val="D9D2E9"/>
        </a:solidFill>
      </p:bgPr>
    </p:bg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Shape 62"/>
          <p:cNvSpPr txBox="1"/>
          <p:nvPr>
            <p:ph type="title"/>
          </p:nvPr>
        </p:nvSpPr>
        <p:spPr>
          <a:xfrm>
            <a:off x="311700" y="445025"/>
            <a:ext cx="8520599" cy="572699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ru"/>
              <a:t>нормативно-правовые документы</a:t>
            </a:r>
          </a:p>
        </p:txBody>
      </p:sp>
      <p:sp>
        <p:nvSpPr>
          <p:cNvPr id="63" name="Shape 63"/>
          <p:cNvSpPr txBox="1"/>
          <p:nvPr>
            <p:ph idx="1" type="body"/>
          </p:nvPr>
        </p:nvSpPr>
        <p:spPr>
          <a:xfrm>
            <a:off x="311700" y="1152475"/>
            <a:ext cx="8520599" cy="34164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indent="-228600" lvl="0" marL="457200" rtl="0">
              <a:spcBef>
                <a:spcPts val="0"/>
              </a:spcBef>
              <a:buChar char="❏"/>
            </a:pPr>
            <a:r>
              <a:rPr lang="ru"/>
              <a:t>Письмо Департамента общего образования МО и науки РФ от 28 февраля 2014 года № 08-249;</a:t>
            </a:r>
          </a:p>
          <a:p>
            <a:pPr indent="-228600" lvl="0" marL="457200">
              <a:spcBef>
                <a:spcPts val="0"/>
              </a:spcBef>
              <a:buChar char="❏"/>
            </a:pPr>
            <a:r>
              <a:rPr lang="ru"/>
              <a:t>Письмо Федеральной службы по контролю в сфере образования и науки (Рособрнадзора) от 7 февраля 2014 года № 01-55-22/05-382</a:t>
            </a:r>
          </a:p>
        </p:txBody>
      </p:sp>
    </p:spTree>
  </p:cSld>
  <p:clrMapOvr>
    <a:masterClrMapping/>
  </p:clrMapOvr>
  <p:transition spd="slow">
    <p:cut/>
  </p:transition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67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Shape 68"/>
          <p:cNvSpPr txBox="1"/>
          <p:nvPr>
            <p:ph type="title"/>
          </p:nvPr>
        </p:nvSpPr>
        <p:spPr>
          <a:xfrm>
            <a:off x="265500" y="1375599"/>
            <a:ext cx="4045199" cy="1551900"/>
          </a:xfrm>
          <a:prstGeom prst="rect">
            <a:avLst/>
          </a:prstGeom>
        </p:spPr>
        <p:txBody>
          <a:bodyPr anchorCtr="0" anchor="b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ru"/>
              <a:t>планирование на каждый день</a:t>
            </a:r>
          </a:p>
        </p:txBody>
      </p:sp>
      <p:sp>
        <p:nvSpPr>
          <p:cNvPr id="69" name="Shape 69"/>
          <p:cNvSpPr txBox="1"/>
          <p:nvPr>
            <p:ph idx="1" type="subTitle"/>
          </p:nvPr>
        </p:nvSpPr>
        <p:spPr>
          <a:xfrm>
            <a:off x="265500" y="2981125"/>
            <a:ext cx="4045199" cy="13455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ru"/>
              <a:t>воспитатель</a:t>
            </a:r>
          </a:p>
        </p:txBody>
      </p:sp>
      <p:sp>
        <p:nvSpPr>
          <p:cNvPr id="70" name="Shape 70"/>
          <p:cNvSpPr txBox="1"/>
          <p:nvPr>
            <p:ph idx="2" type="body"/>
          </p:nvPr>
        </p:nvSpPr>
        <p:spPr>
          <a:xfrm>
            <a:off x="4939500" y="724200"/>
            <a:ext cx="3837000" cy="3695099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indent="-317500" lvl="0" marL="457200" rtl="0">
              <a:spcBef>
                <a:spcPts val="0"/>
              </a:spcBef>
              <a:buSzPct val="100000"/>
              <a:buAutoNum type="arabicPeriod"/>
            </a:pPr>
            <a:r>
              <a:rPr lang="ru" sz="1400"/>
              <a:t>на основе картотеки:</a:t>
            </a:r>
          </a:p>
          <a:p>
            <a:pPr indent="-317500" lvl="0" marL="457200" rtl="0">
              <a:spcBef>
                <a:spcPts val="0"/>
              </a:spcBef>
              <a:buSzPct val="100000"/>
              <a:buChar char="-"/>
            </a:pPr>
            <a:r>
              <a:rPr lang="ru" sz="1400"/>
              <a:t>содержание утренней гимнастики;</a:t>
            </a:r>
          </a:p>
          <a:p>
            <a:pPr indent="-317500" lvl="0" marL="457200" rtl="0">
              <a:spcBef>
                <a:spcPts val="0"/>
              </a:spcBef>
              <a:buSzPct val="100000"/>
              <a:buChar char="-"/>
            </a:pPr>
            <a:r>
              <a:rPr lang="ru" sz="1400"/>
              <a:t>1-2 вида детской групповой и 2-3 вида детской активности таким образом, чтобы в течение недели охватить все образовательные области;</a:t>
            </a:r>
          </a:p>
          <a:p>
            <a:pPr indent="-317500" lvl="0" marL="457200" rtl="0">
              <a:spcBef>
                <a:spcPts val="0"/>
              </a:spcBef>
              <a:buSzPct val="100000"/>
              <a:buChar char="-"/>
            </a:pPr>
            <a:r>
              <a:rPr lang="ru" sz="1400"/>
              <a:t>содержание прогулок.</a:t>
            </a:r>
          </a:p>
          <a:p>
            <a:pPr lvl="0" rtl="0">
              <a:spcBef>
                <a:spcPts val="0"/>
              </a:spcBef>
              <a:buNone/>
            </a:pPr>
            <a:r>
              <a:rPr lang="ru" sz="1400"/>
              <a:t>    2.   ежедневное планирование:</a:t>
            </a:r>
          </a:p>
          <a:p>
            <a:pPr indent="-317500" lvl="0" marL="457200" rtl="0">
              <a:spcBef>
                <a:spcPts val="0"/>
              </a:spcBef>
              <a:buSzPct val="100000"/>
              <a:buChar char="-"/>
            </a:pPr>
            <a:r>
              <a:rPr lang="ru" sz="1400"/>
              <a:t>включение в процесс совместной образовательной деятельности в режиме дня 3-4 педагогических ситуаций или упражнений, оценок или проблемных ситуаций;</a:t>
            </a:r>
          </a:p>
          <a:p>
            <a:pPr indent="-317500" lvl="0" marL="457200" rtl="0">
              <a:spcBef>
                <a:spcPts val="0"/>
              </a:spcBef>
              <a:buSzPct val="100000"/>
              <a:buChar char="-"/>
            </a:pPr>
            <a:r>
              <a:rPr lang="ru" sz="1400"/>
              <a:t>содержание индивидуальной работы с детьми в первую и вторую половины дня ( от 2-3 до 5-6 детей по 15 мин.)</a:t>
            </a:r>
          </a:p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  <p:transition spd="slow">
    <p:cut/>
  </p:transition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bg>
      <p:bgPr>
        <a:solidFill>
          <a:srgbClr val="D9D2E9"/>
        </a:solidFill>
      </p:bgPr>
    </p:bg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5" name="Shape 75"/>
          <p:cNvGraphicFramePr/>
          <p:nvPr/>
        </p:nvGraphicFramePr>
        <p:xfrm>
          <a:off x="952500" y="61410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{E3CF71CD-6DBF-4FD8-AFB5-3A3F17633AF3}</a:tableStyleId>
              </a:tblPr>
              <a:tblGrid>
                <a:gridCol w="1206500"/>
                <a:gridCol w="1206500"/>
                <a:gridCol w="1206500"/>
                <a:gridCol w="1206500"/>
                <a:gridCol w="1206500"/>
                <a:gridCol w="1206500"/>
              </a:tblGrid>
              <a:tr h="2342300">
                <a:tc>
                  <a:txBody>
                    <a:bodyPr>
                      <a:noAutofit/>
                    </a:bodyPr>
                    <a:lstStyle/>
                    <a:p>
                      <a:pPr lvl="0">
                        <a:spcBef>
                          <a:spcPts val="0"/>
                        </a:spcBef>
                        <a:buNone/>
                      </a:pPr>
                      <a:r>
                        <a:rPr lang="ru"/>
                        <a:t>временной отрезок дня</a:t>
                      </a:r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lvl="0">
                        <a:spcBef>
                          <a:spcPts val="0"/>
                        </a:spcBef>
                        <a:buNone/>
                      </a:pPr>
                      <a:r>
                        <a:rPr lang="ru"/>
                        <a:t>режимный процесс</a:t>
                      </a:r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lvl="0">
                        <a:spcBef>
                          <a:spcPts val="0"/>
                        </a:spcBef>
                        <a:buNone/>
                      </a:pPr>
                      <a:r>
                        <a:rPr lang="ru"/>
                        <a:t>оиобенности организации предметно-простраственной среды</a:t>
                      </a:r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lvl="0">
                        <a:spcBef>
                          <a:spcPts val="0"/>
                        </a:spcBef>
                        <a:buNone/>
                      </a:pPr>
                      <a:r>
                        <a:rPr lang="ru"/>
                        <a:t>совместная образовательная деятельность с педагогом</a:t>
                      </a:r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lvl="0">
                        <a:spcBef>
                          <a:spcPts val="0"/>
                        </a:spcBef>
                        <a:buNone/>
                      </a:pPr>
                      <a:r>
                        <a:rPr lang="ru"/>
                        <a:t>самостоятельная деятельность детей</a:t>
                      </a:r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lvl="0">
                        <a:spcBef>
                          <a:spcPts val="0"/>
                        </a:spcBef>
                        <a:buNone/>
                      </a:pPr>
                      <a:r>
                        <a:rPr lang="ru"/>
                        <a:t>формы и методы интеграции и разных видов деятельности детей</a:t>
                      </a:r>
                    </a:p>
                  </a:txBody>
                  <a:tcPr marT="91425" marB="91425" marR="91425" marL="91425"/>
                </a:tc>
              </a:tr>
              <a:tr h="758350">
                <a:tc>
                  <a:txBody>
                    <a:bodyPr>
                      <a:noAutofit/>
                    </a:bodyPr>
                    <a:lstStyle/>
                    <a:p>
                      <a:pPr lvl="0">
                        <a:spcBef>
                          <a:spcPts val="0"/>
                        </a:spcBef>
                        <a:buNone/>
                      </a:pPr>
                      <a:r>
                        <a:rPr lang="ru"/>
                        <a:t>первая половина</a:t>
                      </a:r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lvl="0">
                        <a:spcBef>
                          <a:spcPts val="0"/>
                        </a:spcBef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lvl="0">
                        <a:spcBef>
                          <a:spcPts val="0"/>
                        </a:spcBef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lvl="0">
                        <a:spcBef>
                          <a:spcPts val="0"/>
                        </a:spcBef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lvl="0">
                        <a:spcBef>
                          <a:spcPts val="0"/>
                        </a:spcBef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lvl="0">
                        <a:spcBef>
                          <a:spcPts val="0"/>
                        </a:spcBef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</a:tr>
              <a:tr h="758350">
                <a:tc>
                  <a:txBody>
                    <a:bodyPr>
                      <a:noAutofit/>
                    </a:bodyPr>
                    <a:lstStyle/>
                    <a:p>
                      <a:pPr lvl="0">
                        <a:spcBef>
                          <a:spcPts val="0"/>
                        </a:spcBef>
                        <a:buNone/>
                      </a:pPr>
                      <a:r>
                        <a:rPr lang="ru"/>
                        <a:t>вторая половина</a:t>
                      </a:r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lvl="0">
                        <a:spcBef>
                          <a:spcPts val="0"/>
                        </a:spcBef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lvl="0">
                        <a:spcBef>
                          <a:spcPts val="0"/>
                        </a:spcBef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lvl="0">
                        <a:spcBef>
                          <a:spcPts val="0"/>
                        </a:spcBef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lvl="0">
                        <a:spcBef>
                          <a:spcPts val="0"/>
                        </a:spcBef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lvl="0">
                        <a:spcBef>
                          <a:spcPts val="0"/>
                        </a:spcBef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</a:tr>
              <a:tr h="494350">
                <a:tc>
                  <a:txBody>
                    <a:bodyPr>
                      <a:noAutofit/>
                    </a:bodyPr>
                    <a:lstStyle/>
                    <a:p>
                      <a:pPr lvl="0">
                        <a:spcBef>
                          <a:spcPts val="0"/>
                        </a:spcBef>
                        <a:buNone/>
                      </a:pPr>
                      <a:r>
                        <a:rPr lang="ru"/>
                        <a:t>итоги дня</a:t>
                      </a:r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lvl="0">
                        <a:spcBef>
                          <a:spcPts val="0"/>
                        </a:spcBef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lvl="0">
                        <a:spcBef>
                          <a:spcPts val="0"/>
                        </a:spcBef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lvl="0">
                        <a:spcBef>
                          <a:spcPts val="0"/>
                        </a:spcBef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lvl="0">
                        <a:spcBef>
                          <a:spcPts val="0"/>
                        </a:spcBef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lvl="0">
                        <a:spcBef>
                          <a:spcPts val="0"/>
                        </a:spcBef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</p:spTree>
  </p:cSld>
  <p:clrMapOvr>
    <a:masterClrMapping/>
  </p:clrMapOvr>
  <p:transition spd="slow">
    <p:cut/>
  </p:transition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bg>
      <p:bgPr>
        <a:solidFill>
          <a:srgbClr val="D9D2E9"/>
        </a:solidFill>
      </p:bgPr>
    </p:bg>
    <p:spTree>
      <p:nvGrpSpPr>
        <p:cNvPr id="79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Shape 80"/>
          <p:cNvSpPr txBox="1"/>
          <p:nvPr>
            <p:ph type="title"/>
          </p:nvPr>
        </p:nvSpPr>
        <p:spPr>
          <a:xfrm>
            <a:off x="311700" y="445025"/>
            <a:ext cx="8520599" cy="572699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algn="ctr">
              <a:spcBef>
                <a:spcPts val="0"/>
              </a:spcBef>
              <a:buNone/>
            </a:pPr>
            <a:r>
              <a:rPr lang="ru"/>
              <a:t>классификация обучающих ситуаций</a:t>
            </a:r>
          </a:p>
        </p:txBody>
      </p:sp>
      <p:sp>
        <p:nvSpPr>
          <p:cNvPr id="81" name="Shape 81"/>
          <p:cNvSpPr txBox="1"/>
          <p:nvPr>
            <p:ph idx="1" type="body"/>
          </p:nvPr>
        </p:nvSpPr>
        <p:spPr>
          <a:xfrm>
            <a:off x="311700" y="1017725"/>
            <a:ext cx="8520599" cy="3832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indent="-228600" lvl="0" marL="457200" rtl="0">
              <a:spcBef>
                <a:spcPts val="0"/>
              </a:spcBef>
              <a:buChar char="★"/>
            </a:pPr>
            <a:r>
              <a:rPr b="1" i="1" lang="ru"/>
              <a:t>игровые обучающие ситуации с игрушками-аналогами </a:t>
            </a:r>
            <a:r>
              <a:rPr lang="ru"/>
              <a:t>- игрушки, изображающие животных и растения с позволяющие провести сопоставление живого объекта с неживым аналогом;</a:t>
            </a:r>
          </a:p>
          <a:p>
            <a:pPr indent="-228600" lvl="0" marL="457200" rtl="0">
              <a:spcBef>
                <a:spcPts val="0"/>
              </a:spcBef>
              <a:buChar char="★"/>
            </a:pPr>
            <a:r>
              <a:rPr b="1" i="1" lang="ru"/>
              <a:t>игровые ситуации с литературными персонажами </a:t>
            </a:r>
            <a:r>
              <a:rPr lang="ru"/>
              <a:t>- использование кукол, являющимися персонажами сказок. Вовлекая детей в общение с ними, активизируют познавательную деятельность, обобщают и закрепляют полученные знания;</a:t>
            </a:r>
          </a:p>
          <a:p>
            <a:pPr indent="-228600" lvl="0" marL="457200">
              <a:spcBef>
                <a:spcPts val="0"/>
              </a:spcBef>
              <a:buChar char="★"/>
            </a:pPr>
            <a:r>
              <a:rPr b="1" i="1" lang="ru"/>
              <a:t>обучающие игровые ситуации-путешествия</a:t>
            </a:r>
            <a:r>
              <a:rPr lang="ru"/>
              <a:t> - здесь дети выступают в качестве туристов, путешественников, туристов, воспроизводят ситуации экологического наблюдения и исследования, обсуждают и решают проблемные ситуации, систематизируют свои впечатления в продуктивных видах деятельности.</a:t>
            </a:r>
          </a:p>
        </p:txBody>
      </p:sp>
    </p:spTree>
  </p:cSld>
  <p:clrMapOvr>
    <a:masterClrMapping/>
  </p:clrMapOvr>
  <p:transition spd="slow">
    <p:cut/>
  </p:transition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bg>
      <p:bgPr>
        <a:solidFill>
          <a:srgbClr val="D9D2E9"/>
        </a:solidFill>
      </p:bgPr>
    </p:bg>
    <p:spTree>
      <p:nvGrpSpPr>
        <p:cNvPr id="85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Shape 86"/>
          <p:cNvSpPr txBox="1"/>
          <p:nvPr>
            <p:ph type="title"/>
          </p:nvPr>
        </p:nvSpPr>
        <p:spPr>
          <a:xfrm>
            <a:off x="311700" y="176200"/>
            <a:ext cx="8520599" cy="976199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 algn="ctr">
              <a:spcBef>
                <a:spcPts val="0"/>
              </a:spcBef>
              <a:buNone/>
            </a:pPr>
            <a:r>
              <a:rPr lang="ru"/>
              <a:t>комплексно-тематическая и</a:t>
            </a:r>
          </a:p>
          <a:p>
            <a:pPr lvl="0" algn="ctr">
              <a:spcBef>
                <a:spcPts val="0"/>
              </a:spcBef>
              <a:buNone/>
            </a:pPr>
            <a:r>
              <a:rPr lang="ru"/>
              <a:t> интегрированная модели</a:t>
            </a:r>
          </a:p>
        </p:txBody>
      </p:sp>
      <p:sp>
        <p:nvSpPr>
          <p:cNvPr id="87" name="Shape 87"/>
          <p:cNvSpPr txBox="1"/>
          <p:nvPr>
            <p:ph idx="1" type="body"/>
          </p:nvPr>
        </p:nvSpPr>
        <p:spPr>
          <a:xfrm>
            <a:off x="311700" y="1152475"/>
            <a:ext cx="8520599" cy="34164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ru"/>
              <a:t>акцент делается на материалы  ежедневного планирования:</a:t>
            </a:r>
          </a:p>
          <a:p>
            <a:pPr indent="-228600" lvl="0" marL="457200" rtl="0">
              <a:spcBef>
                <a:spcPts val="0"/>
              </a:spcBef>
              <a:buChar char="➔"/>
            </a:pPr>
            <a:r>
              <a:rPr lang="ru"/>
              <a:t>содержание НОД в форме игр-занятий (расписание на 1-2 полугодие);</a:t>
            </a:r>
          </a:p>
          <a:p>
            <a:pPr indent="-228600" lvl="0" marL="457200">
              <a:spcBef>
                <a:spcPts val="0"/>
              </a:spcBef>
              <a:buChar char="➔"/>
            </a:pPr>
            <a:r>
              <a:rPr lang="ru"/>
              <a:t>содержание проекта, который разворачивается в соответствии с принципом комплексно-тематического планирования и взаимодействия воспитателя и специалистов , в течение недели.</a:t>
            </a:r>
          </a:p>
        </p:txBody>
      </p:sp>
    </p:spTree>
  </p:cSld>
  <p:clrMapOvr>
    <a:masterClrMapping/>
  </p:clrMapOvr>
  <p:transition spd="slow">
    <p:cut/>
  </p:transition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9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Shape 92"/>
          <p:cNvSpPr txBox="1"/>
          <p:nvPr>
            <p:ph type="title"/>
          </p:nvPr>
        </p:nvSpPr>
        <p:spPr>
          <a:xfrm>
            <a:off x="265500" y="1375599"/>
            <a:ext cx="4045199" cy="1551900"/>
          </a:xfrm>
          <a:prstGeom prst="rect">
            <a:avLst/>
          </a:prstGeom>
        </p:spPr>
        <p:txBody>
          <a:bodyPr anchorCtr="0" anchor="b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ru"/>
              <a:t>темообразующие факторы</a:t>
            </a:r>
          </a:p>
        </p:txBody>
      </p:sp>
      <p:sp>
        <p:nvSpPr>
          <p:cNvPr id="93" name="Shape 93"/>
          <p:cNvSpPr txBox="1"/>
          <p:nvPr>
            <p:ph idx="1" type="subTitle"/>
          </p:nvPr>
        </p:nvSpPr>
        <p:spPr>
          <a:xfrm>
            <a:off x="265500" y="2981125"/>
            <a:ext cx="4045199" cy="13455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ru"/>
              <a:t>Н.А. Короткова</a:t>
            </a:r>
          </a:p>
        </p:txBody>
      </p:sp>
      <p:sp>
        <p:nvSpPr>
          <p:cNvPr id="94" name="Shape 94"/>
          <p:cNvSpPr txBox="1"/>
          <p:nvPr>
            <p:ph idx="2" type="body"/>
          </p:nvPr>
        </p:nvSpPr>
        <p:spPr>
          <a:xfrm>
            <a:off x="4939500" y="724200"/>
            <a:ext cx="3837000" cy="3695099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indent="-228600" lvl="0" marL="457200" rtl="0">
              <a:spcBef>
                <a:spcPts val="0"/>
              </a:spcBef>
              <a:buAutoNum type="arabicParenR"/>
            </a:pPr>
            <a:r>
              <a:rPr lang="ru"/>
              <a:t>реальные события, вызывающие интерес детей;</a:t>
            </a:r>
          </a:p>
          <a:p>
            <a:pPr indent="-228600" lvl="0" marL="457200" rtl="0">
              <a:spcBef>
                <a:spcPts val="0"/>
              </a:spcBef>
              <a:buAutoNum type="arabicParenR"/>
            </a:pPr>
            <a:r>
              <a:rPr lang="ru"/>
              <a:t>воображаемые события из художественной литературы;</a:t>
            </a:r>
          </a:p>
          <a:p>
            <a:pPr indent="-228600" lvl="0" marL="457200" rtl="0">
              <a:spcBef>
                <a:spcPts val="0"/>
              </a:spcBef>
              <a:buAutoNum type="arabicParenR"/>
            </a:pPr>
            <a:r>
              <a:rPr lang="ru"/>
              <a:t>“смоделированные” воспитателем события исходя из развивающих задач;</a:t>
            </a:r>
          </a:p>
          <a:p>
            <a:pPr indent="-228600" lvl="0" marL="457200">
              <a:spcBef>
                <a:spcPts val="0"/>
              </a:spcBef>
              <a:buAutoNum type="arabicParenR"/>
            </a:pPr>
            <a:r>
              <a:rPr lang="ru"/>
              <a:t>события, происходящие в жизни группы.</a:t>
            </a:r>
          </a:p>
        </p:txBody>
      </p:sp>
    </p:spTree>
  </p:cSld>
  <p:clrMapOvr>
    <a:masterClrMapping/>
  </p:clrMapOvr>
  <p:transition spd="slow">
    <p:cut/>
  </p:transition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bg>
      <p:bgPr>
        <a:solidFill>
          <a:srgbClr val="D9D2E9"/>
        </a:solidFill>
      </p:bgPr>
    </p:bg>
    <p:spTree>
      <p:nvGrpSpPr>
        <p:cNvPr id="98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Shape 99"/>
          <p:cNvSpPr txBox="1"/>
          <p:nvPr>
            <p:ph type="title"/>
          </p:nvPr>
        </p:nvSpPr>
        <p:spPr>
          <a:xfrm>
            <a:off x="311700" y="445025"/>
            <a:ext cx="8520599" cy="572699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algn="ctr">
              <a:spcBef>
                <a:spcPts val="0"/>
              </a:spcBef>
              <a:buNone/>
            </a:pPr>
            <a:r>
              <a:rPr lang="ru"/>
              <a:t>годовое планирование</a:t>
            </a:r>
          </a:p>
        </p:txBody>
      </p:sp>
      <p:sp>
        <p:nvSpPr>
          <p:cNvPr id="100" name="Shape 100"/>
          <p:cNvSpPr txBox="1"/>
          <p:nvPr>
            <p:ph idx="1" type="body"/>
          </p:nvPr>
        </p:nvSpPr>
        <p:spPr>
          <a:xfrm>
            <a:off x="311700" y="1152475"/>
            <a:ext cx="8520599" cy="34164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graphicFrame>
        <p:nvGraphicFramePr>
          <p:cNvPr id="101" name="Shape 101"/>
          <p:cNvGraphicFramePr/>
          <p:nvPr/>
        </p:nvGraphicFramePr>
        <p:xfrm>
          <a:off x="952500" y="21907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{E3CF71CD-6DBF-4FD8-AFB5-3A3F17633AF3}</a:tableStyleId>
              </a:tblPr>
              <a:tblGrid>
                <a:gridCol w="1347400"/>
                <a:gridCol w="2849300"/>
                <a:gridCol w="3042300"/>
              </a:tblGrid>
              <a:tr h="381000">
                <a:tc>
                  <a:txBody>
                    <a:bodyPr>
                      <a:noAutofit/>
                    </a:bodyPr>
                    <a:lstStyle/>
                    <a:p>
                      <a:pPr lvl="0">
                        <a:spcBef>
                          <a:spcPts val="0"/>
                        </a:spcBef>
                        <a:buNone/>
                      </a:pPr>
                      <a:r>
                        <a:rPr lang="ru"/>
                        <a:t>календарный месяц</a:t>
                      </a:r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lvl="0" algn="ctr">
                        <a:spcBef>
                          <a:spcPts val="0"/>
                        </a:spcBef>
                        <a:buNone/>
                      </a:pPr>
                      <a:r>
                        <a:rPr lang="ru"/>
                        <a:t> темы</a:t>
                      </a:r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lvl="0" algn="ctr">
                        <a:spcBef>
                          <a:spcPts val="0"/>
                        </a:spcBef>
                        <a:buNone/>
                      </a:pPr>
                      <a:r>
                        <a:rPr lang="ru"/>
                        <a:t>итоговые мероприятия</a:t>
                      </a:r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>
                      <a:noAutofit/>
                    </a:bodyPr>
                    <a:lstStyle/>
                    <a:p>
                      <a:pPr lvl="0">
                        <a:spcBef>
                          <a:spcPts val="0"/>
                        </a:spcBef>
                        <a:buNone/>
                      </a:pPr>
                      <a:r>
                        <a:rPr lang="ru"/>
                        <a:t>сентябрь</a:t>
                      </a:r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lvl="0">
                        <a:spcBef>
                          <a:spcPts val="0"/>
                        </a:spcBef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lvl="0">
                        <a:spcBef>
                          <a:spcPts val="0"/>
                        </a:spcBef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</p:spTree>
  </p:cSld>
  <p:clrMapOvr>
    <a:masterClrMapping/>
  </p:clrMapOvr>
  <p:transition spd="slow">
    <p:cut/>
  </p:transition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05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Shape 106"/>
          <p:cNvSpPr txBox="1"/>
          <p:nvPr>
            <p:ph type="title"/>
          </p:nvPr>
        </p:nvSpPr>
        <p:spPr>
          <a:xfrm>
            <a:off x="265500" y="1375599"/>
            <a:ext cx="4045199" cy="1551900"/>
          </a:xfrm>
          <a:prstGeom prst="rect">
            <a:avLst/>
          </a:prstGeom>
        </p:spPr>
        <p:txBody>
          <a:bodyPr anchorCtr="0" anchor="b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ru"/>
              <a:t>блочно-модульная модель</a:t>
            </a:r>
          </a:p>
        </p:txBody>
      </p:sp>
      <p:sp>
        <p:nvSpPr>
          <p:cNvPr id="107" name="Shape 107"/>
          <p:cNvSpPr txBox="1"/>
          <p:nvPr>
            <p:ph idx="1" type="subTitle"/>
          </p:nvPr>
        </p:nvSpPr>
        <p:spPr>
          <a:xfrm>
            <a:off x="265500" y="2981125"/>
            <a:ext cx="4045199" cy="13455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ru"/>
              <a:t>В.Г. Алямовская</a:t>
            </a:r>
          </a:p>
        </p:txBody>
      </p:sp>
      <p:sp>
        <p:nvSpPr>
          <p:cNvPr id="108" name="Shape 108"/>
          <p:cNvSpPr txBox="1"/>
          <p:nvPr>
            <p:ph idx="2" type="body"/>
          </p:nvPr>
        </p:nvSpPr>
        <p:spPr>
          <a:xfrm>
            <a:off x="4939500" y="724200"/>
            <a:ext cx="3837000" cy="3695099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graphicFrame>
        <p:nvGraphicFramePr>
          <p:cNvPr id="109" name="Shape 109"/>
          <p:cNvGraphicFramePr/>
          <p:nvPr/>
        </p:nvGraphicFramePr>
        <p:xfrm>
          <a:off x="4623450" y="-42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{E3CF71CD-6DBF-4FD8-AFB5-3A3F17633AF3}</a:tableStyleId>
              </a:tblPr>
              <a:tblGrid>
                <a:gridCol w="431175"/>
                <a:gridCol w="1349875"/>
                <a:gridCol w="1115850"/>
                <a:gridCol w="491875"/>
                <a:gridCol w="1063850"/>
              </a:tblGrid>
              <a:tr h="1087725">
                <a:tc>
                  <a:txBody>
                    <a:bodyPr>
                      <a:noAutofit/>
                    </a:bodyPr>
                    <a:lstStyle/>
                    <a:p>
                      <a:pPr lvl="0">
                        <a:spcBef>
                          <a:spcPts val="0"/>
                        </a:spcBef>
                        <a:buNone/>
                      </a:pPr>
                      <a:r>
                        <a:rPr lang="ru" sz="1200"/>
                        <a:t>№</a:t>
                      </a:r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lvl="0">
                        <a:spcBef>
                          <a:spcPts val="0"/>
                        </a:spcBef>
                        <a:buNone/>
                      </a:pPr>
                      <a:r>
                        <a:rPr lang="ru" sz="1200"/>
                        <a:t>наименование блока</a:t>
                      </a:r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lvl="0">
                        <a:spcBef>
                          <a:spcPts val="0"/>
                        </a:spcBef>
                        <a:buNone/>
                      </a:pPr>
                      <a:r>
                        <a:rPr lang="ru" sz="1200"/>
                        <a:t>тема, краткое содержание</a:t>
                      </a:r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lvl="0">
                        <a:spcBef>
                          <a:spcPts val="0"/>
                        </a:spcBef>
                        <a:buNone/>
                      </a:pPr>
                      <a:r>
                        <a:rPr lang="ru" sz="1200"/>
                        <a:t>кол-во часов</a:t>
                      </a:r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lvl="0">
                        <a:spcBef>
                          <a:spcPts val="0"/>
                        </a:spcBef>
                        <a:buNone/>
                      </a:pPr>
                      <a:r>
                        <a:rPr lang="ru" sz="1200"/>
                        <a:t>форма орг-ции занятий (по дням недели)</a:t>
                      </a:r>
                    </a:p>
                  </a:txBody>
                  <a:tcPr marT="91425" marB="91425" marR="91425" marL="91425"/>
                </a:tc>
              </a:tr>
              <a:tr h="964550">
                <a:tc>
                  <a:txBody>
                    <a:bodyPr>
                      <a:noAutofit/>
                    </a:bodyPr>
                    <a:lstStyle/>
                    <a:p>
                      <a:pPr lvl="0">
                        <a:spcBef>
                          <a:spcPts val="0"/>
                        </a:spcBef>
                        <a:buNone/>
                      </a:pPr>
                      <a:r>
                        <a:rPr lang="ru" sz="1200"/>
                        <a:t>1</a:t>
                      </a:r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lvl="0">
                        <a:spcBef>
                          <a:spcPts val="0"/>
                        </a:spcBef>
                        <a:buNone/>
                      </a:pPr>
                      <a:r>
                        <a:rPr lang="ru" sz="1200"/>
                        <a:t>базовый</a:t>
                      </a:r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lvl="0" rtl="0">
                        <a:spcBef>
                          <a:spcPts val="0"/>
                        </a:spcBef>
                        <a:buNone/>
                      </a:pPr>
                      <a:r>
                        <a:rPr lang="ru" sz="1200"/>
                        <a:t>зима:</a:t>
                      </a:r>
                    </a:p>
                    <a:p>
                      <a:pPr lvl="0" rtl="0">
                        <a:spcBef>
                          <a:spcPts val="0"/>
                        </a:spcBef>
                        <a:buNone/>
                      </a:pPr>
                      <a:r>
                        <a:rPr lang="ru" sz="1200"/>
                        <a:t>природа</a:t>
                      </a:r>
                    </a:p>
                    <a:p>
                      <a:pPr lvl="0" rtl="0">
                        <a:spcBef>
                          <a:spcPts val="0"/>
                        </a:spcBef>
                        <a:buNone/>
                      </a:pPr>
                      <a:r>
                        <a:rPr lang="ru" sz="1200"/>
                        <a:t>животные</a:t>
                      </a:r>
                    </a:p>
                    <a:p>
                      <a:pPr lvl="0">
                        <a:spcBef>
                          <a:spcPts val="0"/>
                        </a:spcBef>
                        <a:buNone/>
                      </a:pPr>
                      <a:r>
                        <a:rPr lang="ru" sz="1200"/>
                        <a:t>человек</a:t>
                      </a:r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lvl="0" rtl="0">
                        <a:spcBef>
                          <a:spcPts val="0"/>
                        </a:spcBef>
                        <a:buNone/>
                      </a:pPr>
                      <a:r>
                        <a:rPr lang="ru" sz="1200"/>
                        <a:t>6</a:t>
                      </a:r>
                    </a:p>
                    <a:p>
                      <a:pPr lvl="0" rtl="0">
                        <a:spcBef>
                          <a:spcPts val="0"/>
                        </a:spcBef>
                        <a:buNone/>
                      </a:pPr>
                      <a:r>
                        <a:rPr lang="ru" sz="1200"/>
                        <a:t>2</a:t>
                      </a:r>
                    </a:p>
                    <a:p>
                      <a:pPr lvl="0" rtl="0">
                        <a:spcBef>
                          <a:spcPts val="0"/>
                        </a:spcBef>
                        <a:buNone/>
                      </a:pPr>
                      <a:r>
                        <a:rPr lang="ru" sz="1200"/>
                        <a:t>2</a:t>
                      </a:r>
                    </a:p>
                    <a:p>
                      <a:pPr lvl="0">
                        <a:spcBef>
                          <a:spcPts val="0"/>
                        </a:spcBef>
                        <a:buNone/>
                      </a:pPr>
                      <a:r>
                        <a:rPr lang="ru" sz="1200"/>
                        <a:t>2</a:t>
                      </a:r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lvl="0">
                        <a:spcBef>
                          <a:spcPts val="0"/>
                        </a:spcBef>
                        <a:buNone/>
                      </a:pPr>
                      <a:r>
                        <a:t/>
                      </a:r>
                      <a:endParaRPr sz="1200"/>
                    </a:p>
                  </a:txBody>
                  <a:tcPr marT="91425" marB="91425" marR="91425" marL="91425"/>
                </a:tc>
              </a:tr>
              <a:tr h="964550">
                <a:tc>
                  <a:txBody>
                    <a:bodyPr>
                      <a:noAutofit/>
                    </a:bodyPr>
                    <a:lstStyle/>
                    <a:p>
                      <a:pPr lvl="0">
                        <a:spcBef>
                          <a:spcPts val="0"/>
                        </a:spcBef>
                        <a:buNone/>
                      </a:pPr>
                      <a:r>
                        <a:rPr lang="ru" sz="1200"/>
                        <a:t>2</a:t>
                      </a:r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lvl="0">
                        <a:spcBef>
                          <a:spcPts val="0"/>
                        </a:spcBef>
                        <a:buNone/>
                      </a:pPr>
                      <a:r>
                        <a:rPr lang="ru" sz="1200"/>
                        <a:t>развивающий</a:t>
                      </a:r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lvl="0">
                        <a:spcBef>
                          <a:spcPts val="0"/>
                        </a:spcBef>
                        <a:buNone/>
                      </a:pPr>
                      <a:r>
                        <a:rPr lang="ru" sz="1200"/>
                        <a:t>что нужно, чтобы не замерзнуть?</a:t>
                      </a:r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lvl="0">
                        <a:spcBef>
                          <a:spcPts val="0"/>
                        </a:spcBef>
                        <a:buNone/>
                      </a:pPr>
                      <a:r>
                        <a:rPr lang="ru" sz="1200"/>
                        <a:t>1</a:t>
                      </a:r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lvl="0">
                        <a:spcBef>
                          <a:spcPts val="0"/>
                        </a:spcBef>
                        <a:buNone/>
                      </a:pPr>
                      <a:r>
                        <a:t/>
                      </a:r>
                      <a:endParaRPr sz="1200"/>
                    </a:p>
                  </a:txBody>
                  <a:tcPr marT="91425" marB="91425" marR="91425" marL="91425"/>
                </a:tc>
              </a:tr>
              <a:tr h="1268700">
                <a:tc>
                  <a:txBody>
                    <a:bodyPr>
                      <a:noAutofit/>
                    </a:bodyPr>
                    <a:lstStyle/>
                    <a:p>
                      <a:pPr lvl="0">
                        <a:spcBef>
                          <a:spcPts val="0"/>
                        </a:spcBef>
                        <a:buNone/>
                      </a:pPr>
                      <a:r>
                        <a:rPr lang="ru" sz="1200"/>
                        <a:t>3</a:t>
                      </a:r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lvl="0">
                        <a:spcBef>
                          <a:spcPts val="0"/>
                        </a:spcBef>
                        <a:buNone/>
                      </a:pPr>
                      <a:r>
                        <a:rPr lang="ru" sz="1200"/>
                        <a:t>творчество/коррекция</a:t>
                      </a:r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lvl="0" rtl="0">
                        <a:spcBef>
                          <a:spcPts val="0"/>
                        </a:spcBef>
                        <a:buNone/>
                      </a:pPr>
                      <a:r>
                        <a:rPr lang="ru" sz="1200"/>
                        <a:t>кормушки для птиц</a:t>
                      </a:r>
                    </a:p>
                    <a:p>
                      <a:pPr lvl="0">
                        <a:spcBef>
                          <a:spcPts val="0"/>
                        </a:spcBef>
                        <a:buNone/>
                      </a:pPr>
                      <a:r>
                        <a:rPr lang="ru" sz="1200"/>
                        <a:t>“маленькой елочке холодно зсмой”</a:t>
                      </a:r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lvl="0" rtl="0">
                        <a:spcBef>
                          <a:spcPts val="0"/>
                        </a:spcBef>
                        <a:buNone/>
                      </a:pPr>
                      <a:r>
                        <a:rPr lang="ru" sz="1200"/>
                        <a:t>1</a:t>
                      </a:r>
                    </a:p>
                    <a:p>
                      <a:pPr lvl="0" rtl="0">
                        <a:spcBef>
                          <a:spcPts val="0"/>
                        </a:spcBef>
                        <a:buNone/>
                      </a:pPr>
                      <a:r>
                        <a:t/>
                      </a:r>
                      <a:endParaRPr sz="1200"/>
                    </a:p>
                    <a:p>
                      <a:pPr lvl="0">
                        <a:spcBef>
                          <a:spcPts val="0"/>
                        </a:spcBef>
                        <a:buNone/>
                      </a:pPr>
                      <a:r>
                        <a:rPr lang="ru" sz="1200"/>
                        <a:t>1</a:t>
                      </a:r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lvl="0">
                        <a:spcBef>
                          <a:spcPts val="0"/>
                        </a:spcBef>
                        <a:buNone/>
                      </a:pPr>
                      <a:r>
                        <a:t/>
                      </a:r>
                      <a:endParaRPr sz="1200"/>
                    </a:p>
                  </a:txBody>
                  <a:tcPr marT="91425" marB="91425" marR="91425" marL="91425"/>
                </a:tc>
              </a:tr>
              <a:tr h="829125">
                <a:tc>
                  <a:txBody>
                    <a:bodyPr>
                      <a:noAutofit/>
                    </a:bodyPr>
                    <a:lstStyle/>
                    <a:p>
                      <a:pPr lvl="0">
                        <a:spcBef>
                          <a:spcPts val="0"/>
                        </a:spcBef>
                        <a:buNone/>
                      </a:pPr>
                      <a:r>
                        <a:rPr lang="ru" sz="1200"/>
                        <a:t>4</a:t>
                      </a:r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lvl="0">
                        <a:spcBef>
                          <a:spcPts val="0"/>
                        </a:spcBef>
                        <a:buNone/>
                      </a:pPr>
                      <a:r>
                        <a:rPr lang="ru" sz="1200"/>
                        <a:t>рейтинговые занятия</a:t>
                      </a:r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lvl="0">
                        <a:spcBef>
                          <a:spcPts val="0"/>
                        </a:spcBef>
                        <a:buNone/>
                      </a:pPr>
                      <a:r>
                        <a:rPr lang="ru" sz="1200"/>
                        <a:t>викторина “кому теплее зимой”</a:t>
                      </a:r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lvl="0">
                        <a:spcBef>
                          <a:spcPts val="0"/>
                        </a:spcBef>
                        <a:buNone/>
                      </a:pPr>
                      <a:r>
                        <a:rPr lang="ru" sz="1200"/>
                        <a:t>1</a:t>
                      </a:r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lvl="0">
                        <a:spcBef>
                          <a:spcPts val="0"/>
                        </a:spcBef>
                        <a:buNone/>
                      </a:pPr>
                      <a:r>
                        <a:t/>
                      </a:r>
                      <a:endParaRPr sz="1200"/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</p:spTree>
  </p:cSld>
  <p:clrMapOvr>
    <a:masterClrMapping/>
  </p:clrMapOvr>
  <p:transition spd="slow">
    <p:cut/>
  </p:transition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13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Shape 114"/>
          <p:cNvSpPr txBox="1"/>
          <p:nvPr>
            <p:ph type="title"/>
          </p:nvPr>
        </p:nvSpPr>
        <p:spPr>
          <a:xfrm>
            <a:off x="490250" y="526350"/>
            <a:ext cx="5683800" cy="40908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ru" sz="2400"/>
              <a:t>в виде организационной матрицы описывается иодержание проектной деятельности на неделю. Она отражается в совместной тетради воспитателя и специалистов. Потом в условиях ежемесячного планирования описывается 2-3 вида проектной деятельности на уровне группы и межгрупповой активности.</a:t>
            </a:r>
          </a:p>
        </p:txBody>
      </p:sp>
    </p:spTree>
  </p:cSld>
  <p:clrMapOvr>
    <a:masterClrMapping/>
  </p:clrMapOvr>
  <p:transition spd="slow">
    <p:cut/>
  </p:transition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bg>
      <p:bgPr>
        <a:solidFill>
          <a:srgbClr val="D9D2E9"/>
        </a:solidFill>
      </p:bgPr>
    </p:bg>
    <p:spTree>
      <p:nvGrpSpPr>
        <p:cNvPr id="118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Shape 119"/>
          <p:cNvSpPr txBox="1"/>
          <p:nvPr>
            <p:ph type="title"/>
          </p:nvPr>
        </p:nvSpPr>
        <p:spPr>
          <a:xfrm>
            <a:off x="311700" y="445025"/>
            <a:ext cx="8520599" cy="572699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algn="ctr">
              <a:spcBef>
                <a:spcPts val="0"/>
              </a:spcBef>
              <a:buNone/>
            </a:pPr>
            <a:r>
              <a:rPr lang="ru"/>
              <a:t>виды проектов</a:t>
            </a:r>
          </a:p>
        </p:txBody>
      </p:sp>
      <p:sp>
        <p:nvSpPr>
          <p:cNvPr id="120" name="Shape 120"/>
          <p:cNvSpPr txBox="1"/>
          <p:nvPr>
            <p:ph idx="1" type="body"/>
          </p:nvPr>
        </p:nvSpPr>
        <p:spPr>
          <a:xfrm>
            <a:off x="311700" y="1152475"/>
            <a:ext cx="8520599" cy="34164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graphicFrame>
        <p:nvGraphicFramePr>
          <p:cNvPr id="121" name="Shape 121"/>
          <p:cNvGraphicFramePr/>
          <p:nvPr/>
        </p:nvGraphicFramePr>
        <p:xfrm>
          <a:off x="952500" y="18097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{E3CF71CD-6DBF-4FD8-AFB5-3A3F17633AF3}</a:tableStyleId>
              </a:tblPr>
              <a:tblGrid>
                <a:gridCol w="2117575"/>
                <a:gridCol w="5121425"/>
              </a:tblGrid>
              <a:tr h="381000">
                <a:tc>
                  <a:txBody>
                    <a:bodyPr>
                      <a:noAutofit/>
                    </a:bodyPr>
                    <a:lstStyle/>
                    <a:p>
                      <a:pPr lvl="0">
                        <a:spcBef>
                          <a:spcPts val="0"/>
                        </a:spcBef>
                        <a:buNone/>
                      </a:pPr>
                      <a:r>
                        <a:rPr lang="ru"/>
                        <a:t>исследовательские</a:t>
                      </a:r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lvl="0">
                        <a:spcBef>
                          <a:spcPts val="0"/>
                        </a:spcBef>
                        <a:buNone/>
                      </a:pPr>
                      <a:r>
                        <a:rPr lang="ru"/>
                        <a:t>дети совместно со взрослыми формулируют проблему исследования, обозначают задачу исследования, определяют методы, источники информации, исследуют, обсуждают и оформляют результаты</a:t>
                      </a:r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>
                      <a:noAutofit/>
                    </a:bodyPr>
                    <a:lstStyle/>
                    <a:p>
                      <a:pPr lvl="0">
                        <a:spcBef>
                          <a:spcPts val="0"/>
                        </a:spcBef>
                        <a:buNone/>
                      </a:pPr>
                      <a:r>
                        <a:rPr lang="ru"/>
                        <a:t>ролево-игровые</a:t>
                      </a:r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lvl="0">
                        <a:spcBef>
                          <a:spcPts val="0"/>
                        </a:spcBef>
                        <a:buNone/>
                      </a:pPr>
                      <a:r>
                        <a:rPr lang="ru"/>
                        <a:t>и элементами творческих игр (через персонажи лстературных произведений)</a:t>
                      </a:r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>
                      <a:noAutofit/>
                    </a:bodyPr>
                    <a:lstStyle/>
                    <a:p>
                      <a:pPr lvl="0">
                        <a:spcBef>
                          <a:spcPts val="0"/>
                        </a:spcBef>
                        <a:buNone/>
                      </a:pPr>
                      <a:r>
                        <a:rPr lang="ru"/>
                        <a:t>информационно-практико-ориентированные</a:t>
                      </a:r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lvl="0">
                        <a:spcBef>
                          <a:spcPts val="0"/>
                        </a:spcBef>
                        <a:buNone/>
                      </a:pPr>
                      <a:r>
                        <a:rPr lang="ru"/>
                        <a:t>ибор и реализация информации через иоциальные интереиы (оформление группы, проект уголка, составление правил группы и т. д.)</a:t>
                      </a:r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>
                      <a:noAutofit/>
                    </a:bodyPr>
                    <a:lstStyle/>
                    <a:p>
                      <a:pPr lvl="0">
                        <a:spcBef>
                          <a:spcPts val="0"/>
                        </a:spcBef>
                        <a:buNone/>
                      </a:pPr>
                      <a:r>
                        <a:rPr lang="ru"/>
                        <a:t>творческие</a:t>
                      </a:r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lvl="0">
                        <a:spcBef>
                          <a:spcPts val="0"/>
                        </a:spcBef>
                        <a:buNone/>
                      </a:pPr>
                      <a:r>
                        <a:rPr lang="ru"/>
                        <a:t>договариваются о планируемых результатах и форме их представления (газета, видеофильм, презентация, праздник)</a:t>
                      </a:r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</p:spTree>
  </p:cSld>
  <p:clrMapOvr>
    <a:masterClrMapping/>
  </p:clrMapOvr>
  <p:transition spd="slow">
    <p:cut/>
  </p:transition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bg>
      <p:bgPr>
        <a:solidFill>
          <a:srgbClr val="D9D2E9"/>
        </a:solidFill>
      </p:bgPr>
    </p:bg>
    <p:spTree>
      <p:nvGrpSpPr>
        <p:cNvPr id="125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Shape 126"/>
          <p:cNvSpPr txBox="1"/>
          <p:nvPr>
            <p:ph type="title"/>
          </p:nvPr>
        </p:nvSpPr>
        <p:spPr>
          <a:xfrm>
            <a:off x="311700" y="67125"/>
            <a:ext cx="8520599" cy="9507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 algn="ctr">
              <a:spcBef>
                <a:spcPts val="0"/>
              </a:spcBef>
              <a:buNone/>
            </a:pPr>
            <a:r>
              <a:rPr lang="ru"/>
              <a:t>проекты как форма совместной </a:t>
            </a:r>
          </a:p>
          <a:p>
            <a:pPr lvl="0" algn="ctr">
              <a:spcBef>
                <a:spcPts val="0"/>
              </a:spcBef>
              <a:buNone/>
            </a:pPr>
            <a:r>
              <a:rPr lang="ru"/>
              <a:t>образовательной деятельности</a:t>
            </a:r>
          </a:p>
        </p:txBody>
      </p:sp>
      <p:sp>
        <p:nvSpPr>
          <p:cNvPr id="127" name="Shape 127"/>
          <p:cNvSpPr txBox="1"/>
          <p:nvPr>
            <p:ph idx="1" type="body"/>
          </p:nvPr>
        </p:nvSpPr>
        <p:spPr>
          <a:xfrm>
            <a:off x="311700" y="1152475"/>
            <a:ext cx="8520599" cy="3990899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indent="-304800" lvl="0" marL="457200" rtl="0">
              <a:spcBef>
                <a:spcPts val="0"/>
              </a:spcBef>
              <a:buSzPct val="100000"/>
              <a:buAutoNum type="arabicPeriod"/>
            </a:pPr>
            <a:r>
              <a:rPr b="1" lang="ru" sz="1200"/>
              <a:t>выбор темы</a:t>
            </a:r>
          </a:p>
          <a:p>
            <a:pPr indent="-304800" lvl="0" marL="457200" rtl="0">
              <a:spcBef>
                <a:spcPts val="0"/>
              </a:spcBef>
              <a:buSzPct val="100000"/>
              <a:buAutoNum type="arabicPeriod"/>
            </a:pPr>
            <a:r>
              <a:rPr b="1" lang="ru" sz="1200"/>
              <a:t>планирование темы и проектов</a:t>
            </a:r>
          </a:p>
          <a:p>
            <a:pPr indent="-304800" lvl="0" marL="457200" rtl="0">
              <a:spcBef>
                <a:spcPts val="0"/>
              </a:spcBef>
              <a:buSzPct val="100000"/>
              <a:buAutoNum type="arabicPeriod"/>
            </a:pPr>
            <a:r>
              <a:rPr b="1" i="1" lang="ru" sz="1200"/>
              <a:t>планирование с детьми:</a:t>
            </a:r>
          </a:p>
          <a:p>
            <a:pPr indent="-304800" lvl="0" marL="457200" rtl="0">
              <a:spcBef>
                <a:spcPts val="0"/>
              </a:spcBef>
              <a:buSzPct val="100000"/>
              <a:buChar char="-"/>
            </a:pPr>
            <a:r>
              <a:rPr lang="ru" sz="1200"/>
              <a:t>выявление известных детям фактов и сведений</a:t>
            </a:r>
          </a:p>
          <a:p>
            <a:pPr indent="-304800" lvl="0" marL="457200" rtl="0">
              <a:spcBef>
                <a:spcPts val="0"/>
              </a:spcBef>
              <a:buSzPct val="100000"/>
              <a:buChar char="-"/>
            </a:pPr>
            <a:r>
              <a:rPr lang="ru" sz="1200"/>
              <a:t>составление “паутинки”</a:t>
            </a:r>
          </a:p>
          <a:p>
            <a:pPr indent="-304800" lvl="0" marL="457200" rtl="0">
              <a:spcBef>
                <a:spcPts val="0"/>
              </a:spcBef>
              <a:buSzPct val="100000"/>
              <a:buChar char="-"/>
            </a:pPr>
            <a:r>
              <a:rPr lang="ru" sz="1200"/>
              <a:t>выбор проектов</a:t>
            </a:r>
          </a:p>
          <a:p>
            <a:pPr indent="-304800" lvl="0" marL="457200" rtl="0">
              <a:spcBef>
                <a:spcPts val="0"/>
              </a:spcBef>
              <a:buSzPct val="100000"/>
              <a:buChar char="-"/>
            </a:pPr>
            <a:r>
              <a:rPr lang="ru" sz="1200"/>
              <a:t>составление письма родителям</a:t>
            </a:r>
          </a:p>
          <a:p>
            <a:pPr lvl="0" rtl="0">
              <a:spcBef>
                <a:spcPts val="0"/>
              </a:spcBef>
              <a:buNone/>
            </a:pPr>
            <a:r>
              <a:rPr lang="ru" sz="1200"/>
              <a:t>02. </a:t>
            </a:r>
            <a:r>
              <a:rPr b="1" i="1" lang="ru" sz="1200"/>
              <a:t> планирование педагогом:</a:t>
            </a:r>
          </a:p>
          <a:p>
            <a:pPr indent="-304800" lvl="0" marL="457200" rtl="0">
              <a:spcBef>
                <a:spcPts val="0"/>
              </a:spcBef>
              <a:buSzPct val="100000"/>
              <a:buChar char="-"/>
            </a:pPr>
            <a:r>
              <a:rPr lang="ru" sz="1200"/>
              <a:t>определение ключевого содержания</a:t>
            </a:r>
          </a:p>
          <a:p>
            <a:pPr indent="-304800" lvl="0" marL="457200" rtl="0">
              <a:spcBef>
                <a:spcPts val="0"/>
              </a:spcBef>
              <a:buSzPct val="100000"/>
              <a:buChar char="-"/>
            </a:pPr>
            <a:r>
              <a:rPr lang="ru" sz="1200"/>
              <a:t>постановка ОЗ</a:t>
            </a:r>
          </a:p>
          <a:p>
            <a:pPr indent="-304800" lvl="0" marL="457200" rtl="0">
              <a:spcBef>
                <a:spcPts val="0"/>
              </a:spcBef>
              <a:buSzPct val="100000"/>
              <a:buChar char="-"/>
            </a:pPr>
            <a:r>
              <a:rPr lang="ru" sz="1200"/>
              <a:t>продумывание проектов и видов деят-ти</a:t>
            </a:r>
          </a:p>
          <a:p>
            <a:pPr indent="-304800" lvl="0" marL="457200" rtl="0">
              <a:spcBef>
                <a:spcPts val="0"/>
              </a:spcBef>
              <a:buSzPct val="100000"/>
              <a:buChar char="-"/>
            </a:pPr>
            <a:r>
              <a:rPr lang="ru" sz="1200"/>
              <a:t>подбор средств и материалов</a:t>
            </a:r>
          </a:p>
          <a:p>
            <a:pPr lvl="0" rtl="0">
              <a:spcBef>
                <a:spcPts val="0"/>
              </a:spcBef>
              <a:buNone/>
            </a:pPr>
            <a:r>
              <a:rPr lang="ru" sz="1200"/>
              <a:t>  3.   </a:t>
            </a:r>
            <a:r>
              <a:rPr b="1" lang="ru" sz="1200"/>
              <a:t> реализация проектов</a:t>
            </a:r>
          </a:p>
          <a:p>
            <a:pPr lvl="0" rtl="0">
              <a:spcBef>
                <a:spcPts val="0"/>
              </a:spcBef>
              <a:buNone/>
            </a:pPr>
            <a:r>
              <a:rPr lang="ru" sz="1200"/>
              <a:t>  4.   </a:t>
            </a:r>
            <a:r>
              <a:rPr b="1" lang="ru" sz="1200"/>
              <a:t> завершение темы. презентация проектов</a:t>
            </a:r>
          </a:p>
          <a:p>
            <a:pPr lvl="0" rtl="0">
              <a:spcBef>
                <a:spcPts val="0"/>
              </a:spcBef>
              <a:buNone/>
            </a:pPr>
            <a:r>
              <a:t/>
            </a:r>
            <a:endParaRPr sz="1400"/>
          </a:p>
        </p:txBody>
      </p:sp>
    </p:spTree>
  </p:cSld>
  <p:clrMapOvr>
    <a:masterClrMapping/>
  </p:clrMapOvr>
  <p:transition spd="slow">
    <p:cut/>
  </p:transition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bg>
      <p:bgPr>
        <a:solidFill>
          <a:srgbClr val="D9D2E9"/>
        </a:solidFill>
      </p:bgPr>
    </p:bg>
    <p:spTree>
      <p:nvGrpSpPr>
        <p:cNvPr id="13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Shape 132"/>
          <p:cNvSpPr txBox="1"/>
          <p:nvPr>
            <p:ph type="title"/>
          </p:nvPr>
        </p:nvSpPr>
        <p:spPr>
          <a:xfrm>
            <a:off x="311700" y="142650"/>
            <a:ext cx="8520599" cy="1009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 algn="ctr">
              <a:spcBef>
                <a:spcPts val="0"/>
              </a:spcBef>
              <a:buNone/>
            </a:pPr>
            <a:r>
              <a:rPr lang="ru"/>
              <a:t>блочно-модульное планирование </a:t>
            </a:r>
          </a:p>
          <a:p>
            <a:pPr lvl="0" algn="ctr">
              <a:spcBef>
                <a:spcPts val="0"/>
              </a:spcBef>
              <a:buNone/>
            </a:pPr>
            <a:r>
              <a:rPr lang="ru"/>
              <a:t>работы с родителями</a:t>
            </a:r>
          </a:p>
        </p:txBody>
      </p:sp>
      <p:sp>
        <p:nvSpPr>
          <p:cNvPr id="133" name="Shape 133"/>
          <p:cNvSpPr txBox="1"/>
          <p:nvPr>
            <p:ph idx="1" type="body"/>
          </p:nvPr>
        </p:nvSpPr>
        <p:spPr>
          <a:xfrm>
            <a:off x="311700" y="1152475"/>
            <a:ext cx="8520599" cy="34164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graphicFrame>
        <p:nvGraphicFramePr>
          <p:cNvPr id="134" name="Shape 134"/>
          <p:cNvGraphicFramePr/>
          <p:nvPr/>
        </p:nvGraphicFramePr>
        <p:xfrm>
          <a:off x="952500" y="18097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{E3CF71CD-6DBF-4FD8-AFB5-3A3F17633AF3}</a:tableStyleId>
              </a:tblPr>
              <a:tblGrid>
                <a:gridCol w="1447800"/>
                <a:gridCol w="734575"/>
                <a:gridCol w="1431025"/>
                <a:gridCol w="835250"/>
                <a:gridCol w="2790350"/>
              </a:tblGrid>
              <a:tr h="1201725">
                <a:tc>
                  <a:txBody>
                    <a:bodyPr>
                      <a:noAutofit/>
                    </a:bodyPr>
                    <a:lstStyle/>
                    <a:p>
                      <a:pPr lvl="0">
                        <a:spcBef>
                          <a:spcPts val="0"/>
                        </a:spcBef>
                        <a:buNone/>
                      </a:pPr>
                      <a:r>
                        <a:rPr lang="ru" sz="1200"/>
                        <a:t>образовательные области</a:t>
                      </a:r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lvl="0">
                        <a:spcBef>
                          <a:spcPts val="0"/>
                        </a:spcBef>
                        <a:buNone/>
                      </a:pPr>
                      <a:r>
                        <a:rPr lang="ru"/>
                        <a:t>месяц</a:t>
                      </a:r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lvl="0">
                        <a:spcBef>
                          <a:spcPts val="0"/>
                        </a:spcBef>
                        <a:buNone/>
                      </a:pPr>
                      <a:r>
                        <a:rPr lang="ru" sz="1200"/>
                        <a:t>этапы и формы взаимодействия детского сада и семьи</a:t>
                      </a:r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lvl="0">
                        <a:spcBef>
                          <a:spcPts val="0"/>
                        </a:spcBef>
                        <a:buNone/>
                      </a:pPr>
                      <a:r>
                        <a:rPr lang="ru"/>
                        <a:t>блоки</a:t>
                      </a:r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lvl="0" rtl="0">
                        <a:spcBef>
                          <a:spcPts val="0"/>
                        </a:spcBef>
                        <a:buNone/>
                      </a:pPr>
                      <a:r>
                        <a:rPr lang="ru" sz="1100"/>
                        <a:t>                              МОДУЛИ</a:t>
                      </a:r>
                    </a:p>
                    <a:p>
                      <a:pPr lvl="0">
                        <a:spcBef>
                          <a:spcPts val="0"/>
                        </a:spcBef>
                        <a:buNone/>
                      </a:pPr>
                      <a:r>
                        <a:rPr lang="ru" sz="1100"/>
                        <a:t>содержательный         деятельный</a:t>
                      </a:r>
                    </a:p>
                  </a:txBody>
                  <a:tcPr marT="91425" marB="91425" marR="91425" marL="91425"/>
                </a:tc>
              </a:tr>
              <a:tr h="525100">
                <a:tc>
                  <a:txBody>
                    <a:bodyPr>
                      <a:noAutofit/>
                    </a:bodyPr>
                    <a:lstStyle/>
                    <a:p>
                      <a:pPr lvl="0" rtl="0">
                        <a:spcBef>
                          <a:spcPts val="0"/>
                        </a:spcBef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 rowSpan="3">
                  <a:txBody>
                    <a:bodyPr>
                      <a:noAutofit/>
                    </a:bodyPr>
                    <a:lstStyle/>
                    <a:p>
                      <a:pPr lvl="0" rtl="0">
                        <a:spcBef>
                          <a:spcPts val="0"/>
                        </a:spcBef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lvl="0">
                        <a:spcBef>
                          <a:spcPts val="0"/>
                        </a:spcBef>
                        <a:buNone/>
                      </a:pPr>
                      <a:r>
                        <a:rPr lang="ru" sz="1100"/>
                        <a:t>подготовительный</a:t>
                      </a:r>
                    </a:p>
                  </a:txBody>
                  <a:tcPr marT="91425" marB="91425" marR="91425" marL="91425"/>
                </a:tc>
                <a:tc rowSpan="3">
                  <a:txBody>
                    <a:bodyPr>
                      <a:noAutofit/>
                    </a:bodyPr>
                    <a:lstStyle/>
                    <a:p>
                      <a:pPr lvl="0">
                        <a:spcBef>
                          <a:spcPts val="0"/>
                        </a:spcBef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lvl="0" rtl="0">
                        <a:spcBef>
                          <a:spcPts val="0"/>
                        </a:spcBef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</a:tr>
              <a:tr h="520050">
                <a:tc>
                  <a:txBody>
                    <a:bodyPr>
                      <a:noAutofit/>
                    </a:bodyPr>
                    <a:lstStyle/>
                    <a:p>
                      <a:pPr lvl="0">
                        <a:spcBef>
                          <a:spcPts val="0"/>
                        </a:spcBef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 vMerge="1"/>
                <a:tc>
                  <a:txBody>
                    <a:bodyPr>
                      <a:noAutofit/>
                    </a:bodyPr>
                    <a:lstStyle/>
                    <a:p>
                      <a:pPr lvl="0">
                        <a:spcBef>
                          <a:spcPts val="0"/>
                        </a:spcBef>
                        <a:buNone/>
                      </a:pPr>
                      <a:r>
                        <a:rPr lang="ru"/>
                        <a:t>основной</a:t>
                      </a:r>
                    </a:p>
                  </a:txBody>
                  <a:tcPr marT="91425" marB="91425" marR="91425" marL="91425"/>
                </a:tc>
                <a:tc vMerge="1"/>
                <a:tc>
                  <a:txBody>
                    <a:bodyPr>
                      <a:noAutofit/>
                    </a:bodyPr>
                    <a:lstStyle/>
                    <a:p>
                      <a:pPr lvl="0">
                        <a:spcBef>
                          <a:spcPts val="0"/>
                        </a:spcBef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</a:tr>
              <a:tr h="504950">
                <a:tc>
                  <a:txBody>
                    <a:bodyPr>
                      <a:noAutofit/>
                    </a:bodyPr>
                    <a:lstStyle/>
                    <a:p>
                      <a:pPr lvl="0">
                        <a:spcBef>
                          <a:spcPts val="0"/>
                        </a:spcBef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 vMerge="1"/>
                <a:tc>
                  <a:txBody>
                    <a:bodyPr>
                      <a:noAutofit/>
                    </a:bodyPr>
                    <a:lstStyle/>
                    <a:p>
                      <a:pPr lvl="0">
                        <a:spcBef>
                          <a:spcPts val="0"/>
                        </a:spcBef>
                        <a:buNone/>
                      </a:pPr>
                      <a:r>
                        <a:rPr lang="ru" sz="1100"/>
                        <a:t>заключительный</a:t>
                      </a:r>
                    </a:p>
                  </a:txBody>
                  <a:tcPr marT="91425" marB="91425" marR="91425" marL="91425"/>
                </a:tc>
                <a:tc vMerge="1"/>
                <a:tc>
                  <a:txBody>
                    <a:bodyPr>
                      <a:noAutofit/>
                    </a:bodyPr>
                    <a:lstStyle/>
                    <a:p>
                      <a:pPr lvl="0">
                        <a:spcBef>
                          <a:spcPts val="0"/>
                        </a:spcBef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  <p:cxnSp>
        <p:nvCxnSpPr>
          <p:cNvPr id="135" name="Shape 135"/>
          <p:cNvCxnSpPr/>
          <p:nvPr/>
        </p:nvCxnSpPr>
        <p:spPr>
          <a:xfrm>
            <a:off x="5447650" y="2047350"/>
            <a:ext cx="2785800" cy="16799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lg" w="lg" type="none"/>
            <a:tailEnd len="lg" w="lg" type="none"/>
          </a:ln>
        </p:spPr>
      </p:cxnSp>
      <p:cxnSp>
        <p:nvCxnSpPr>
          <p:cNvPr id="136" name="Shape 136"/>
          <p:cNvCxnSpPr/>
          <p:nvPr/>
        </p:nvCxnSpPr>
        <p:spPr>
          <a:xfrm>
            <a:off x="6813250" y="2072500"/>
            <a:ext cx="8399" cy="13341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lg" w="lg" type="none"/>
            <a:tailEnd len="lg" w="lg" type="none"/>
          </a:ln>
        </p:spPr>
      </p:cxnSp>
      <p:cxnSp>
        <p:nvCxnSpPr>
          <p:cNvPr id="137" name="Shape 137"/>
          <p:cNvCxnSpPr/>
          <p:nvPr/>
        </p:nvCxnSpPr>
        <p:spPr>
          <a:xfrm>
            <a:off x="6813250" y="3398225"/>
            <a:ext cx="8399" cy="813899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lg" w="lg" type="none"/>
            <a:tailEnd len="lg" w="lg" type="none"/>
          </a:ln>
        </p:spPr>
      </p:cxnSp>
    </p:spTree>
  </p:cSld>
  <p:clrMapOvr>
    <a:masterClrMapping/>
  </p:clrMapOvr>
  <p:transition spd="slow">
    <p:cut/>
  </p:transition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bg>
      <p:bgPr>
        <a:solidFill>
          <a:srgbClr val="D9D2E9"/>
        </a:solidFill>
      </p:bgPr>
    </p:bg>
    <p:spTree>
      <p:nvGrpSpPr>
        <p:cNvPr id="14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/>
          <p:nvPr>
            <p:ph type="title"/>
          </p:nvPr>
        </p:nvSpPr>
        <p:spPr>
          <a:xfrm>
            <a:off x="311700" y="445025"/>
            <a:ext cx="8520599" cy="572699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algn="ctr">
              <a:spcBef>
                <a:spcPts val="0"/>
              </a:spcBef>
              <a:buNone/>
            </a:pPr>
            <a:r>
              <a:rPr lang="ru"/>
              <a:t>перспективное планирование</a:t>
            </a:r>
          </a:p>
        </p:txBody>
      </p:sp>
      <p:sp>
        <p:nvSpPr>
          <p:cNvPr id="143" name="Shape 143"/>
          <p:cNvSpPr txBox="1"/>
          <p:nvPr>
            <p:ph idx="1" type="body"/>
          </p:nvPr>
        </p:nvSpPr>
        <p:spPr>
          <a:xfrm>
            <a:off x="311700" y="1152475"/>
            <a:ext cx="8520599" cy="34164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ru"/>
              <a:t>РАЗДЕЛЫ:</a:t>
            </a:r>
          </a:p>
          <a:p>
            <a:pPr indent="-228600" lvl="0" marL="457200" rtl="0">
              <a:spcBef>
                <a:spcPts val="0"/>
              </a:spcBef>
              <a:buChar char="-"/>
            </a:pPr>
            <a:r>
              <a:rPr lang="ru"/>
              <a:t>образовательное сотрудничество с родителями;</a:t>
            </a:r>
          </a:p>
          <a:p>
            <a:pPr indent="-228600" lvl="0" marL="457200" rtl="0">
              <a:spcBef>
                <a:spcPts val="0"/>
              </a:spcBef>
              <a:buChar char="-"/>
            </a:pPr>
            <a:r>
              <a:rPr lang="ru"/>
              <a:t>индивидуальная работа с детьми;</a:t>
            </a:r>
          </a:p>
          <a:p>
            <a:pPr indent="-228600" lvl="0" marL="457200" rtl="0">
              <a:spcBef>
                <a:spcPts val="0"/>
              </a:spcBef>
              <a:buChar char="-"/>
            </a:pPr>
            <a:r>
              <a:rPr lang="ru"/>
              <a:t>содержательная интеграция деятельности воспитателя и специалистов;</a:t>
            </a:r>
          </a:p>
          <a:p>
            <a:pPr indent="-228600" lvl="0" marL="457200" rtl="0">
              <a:spcBef>
                <a:spcPts val="0"/>
              </a:spcBef>
              <a:buChar char="-"/>
            </a:pPr>
            <a:r>
              <a:rPr lang="ru"/>
              <a:t>профессиональное саморазвитие;</a:t>
            </a:r>
          </a:p>
          <a:p>
            <a:pPr indent="-228600" lvl="0" marL="457200" rtl="0">
              <a:spcBef>
                <a:spcPts val="0"/>
              </a:spcBef>
              <a:buChar char="-"/>
            </a:pPr>
            <a:r>
              <a:rPr lang="ru"/>
              <a:t>организация развивающей предметно-пространственной среды</a:t>
            </a:r>
          </a:p>
          <a:p>
            <a:pPr lvl="0">
              <a:spcBef>
                <a:spcPts val="0"/>
              </a:spcBef>
              <a:buNone/>
            </a:pPr>
            <a:r>
              <a:rPr lang="ru"/>
              <a:t>Положение о планировании воспитательно-образовательного процесса в ДОО</a:t>
            </a:r>
          </a:p>
        </p:txBody>
      </p:sp>
    </p:spTree>
  </p:cSld>
  <p:clrMapOvr>
    <a:masterClrMapping/>
  </p:clrMapOvr>
  <p:transition spd="slow">
    <p:cut/>
  </p:transition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47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Shape 148"/>
          <p:cNvSpPr txBox="1"/>
          <p:nvPr>
            <p:ph type="title"/>
          </p:nvPr>
        </p:nvSpPr>
        <p:spPr>
          <a:xfrm>
            <a:off x="265500" y="1375599"/>
            <a:ext cx="4045199" cy="1551900"/>
          </a:xfrm>
          <a:prstGeom prst="rect">
            <a:avLst/>
          </a:prstGeom>
        </p:spPr>
        <p:txBody>
          <a:bodyPr anchorCtr="0" anchor="b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ru"/>
              <a:t>календарное планирование</a:t>
            </a:r>
          </a:p>
        </p:txBody>
      </p:sp>
      <p:sp>
        <p:nvSpPr>
          <p:cNvPr id="149" name="Shape 149"/>
          <p:cNvSpPr txBox="1"/>
          <p:nvPr>
            <p:ph idx="1" type="subTitle"/>
          </p:nvPr>
        </p:nvSpPr>
        <p:spPr>
          <a:xfrm>
            <a:off x="265500" y="2981125"/>
            <a:ext cx="4045199" cy="13455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ru"/>
              <a:t>разделы и содержание</a:t>
            </a:r>
          </a:p>
        </p:txBody>
      </p:sp>
      <p:sp>
        <p:nvSpPr>
          <p:cNvPr id="150" name="Shape 150"/>
          <p:cNvSpPr txBox="1"/>
          <p:nvPr>
            <p:ph idx="2" type="body"/>
          </p:nvPr>
        </p:nvSpPr>
        <p:spPr>
          <a:xfrm>
            <a:off x="4939500" y="724200"/>
            <a:ext cx="3837000" cy="3695099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indent="-317500" lvl="0" marL="457200" rtl="0">
              <a:spcBef>
                <a:spcPts val="0"/>
              </a:spcBef>
              <a:buSzPct val="100000"/>
              <a:buAutoNum type="arabicPeriod"/>
            </a:pPr>
            <a:r>
              <a:rPr lang="ru" sz="1400"/>
              <a:t>Организация жизни и воспитание детей:</a:t>
            </a:r>
          </a:p>
          <a:p>
            <a:pPr indent="-317500" lvl="0" marL="457200" rtl="0">
              <a:spcBef>
                <a:spcPts val="0"/>
              </a:spcBef>
              <a:buSzPct val="100000"/>
              <a:buChar char="-"/>
            </a:pPr>
            <a:r>
              <a:rPr lang="ru" sz="1400"/>
              <a:t>содержание, методы и приемы воспитания культуры поведения детей, формирования культурно-гигиенических навыков, методы и приемы руководства играми и трудом детей;</a:t>
            </a:r>
          </a:p>
          <a:p>
            <a:pPr lvl="0" rtl="0">
              <a:spcBef>
                <a:spcPts val="0"/>
              </a:spcBef>
              <a:buNone/>
            </a:pPr>
            <a:r>
              <a:rPr lang="ru" sz="1400"/>
              <a:t>   2.    организованные формы обучения:</a:t>
            </a:r>
          </a:p>
          <a:p>
            <a:pPr indent="-317500" lvl="0" marL="457200">
              <a:spcBef>
                <a:spcPts val="0"/>
              </a:spcBef>
              <a:buSzPct val="100000"/>
              <a:buChar char="-"/>
            </a:pPr>
            <a:r>
              <a:rPr lang="ru" sz="1400"/>
              <a:t>содержание, методы и формы образовательной работы и формы ее организации</a:t>
            </a:r>
          </a:p>
        </p:txBody>
      </p:sp>
    </p:spTree>
  </p:cSld>
  <p:clrMapOvr>
    <a:masterClrMapping/>
  </p:clrMapOvr>
  <p:transition spd="slow">
    <p:cut/>
  </p:transition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bg>
      <p:bgPr>
        <a:solidFill>
          <a:srgbClr val="D9D2E9"/>
        </a:solidFill>
      </p:bgPr>
    </p:bg>
    <p:spTree>
      <p:nvGrpSpPr>
        <p:cNvPr id="154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Shape 155"/>
          <p:cNvSpPr txBox="1"/>
          <p:nvPr>
            <p:ph type="title"/>
          </p:nvPr>
        </p:nvSpPr>
        <p:spPr>
          <a:xfrm>
            <a:off x="311700" y="134250"/>
            <a:ext cx="8520599" cy="1018199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algn="ctr">
              <a:spcBef>
                <a:spcPts val="0"/>
              </a:spcBef>
              <a:buNone/>
            </a:pPr>
            <a:r>
              <a:rPr lang="ru"/>
              <a:t>оформление конспекта ННОД</a:t>
            </a:r>
          </a:p>
        </p:txBody>
      </p:sp>
      <p:sp>
        <p:nvSpPr>
          <p:cNvPr id="156" name="Shape 156"/>
          <p:cNvSpPr txBox="1"/>
          <p:nvPr>
            <p:ph idx="1" type="body"/>
          </p:nvPr>
        </p:nvSpPr>
        <p:spPr>
          <a:xfrm>
            <a:off x="311700" y="780325"/>
            <a:ext cx="8520599" cy="3788699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graphicFrame>
        <p:nvGraphicFramePr>
          <p:cNvPr id="157" name="Shape 157"/>
          <p:cNvGraphicFramePr/>
          <p:nvPr/>
        </p:nvGraphicFramePr>
        <p:xfrm>
          <a:off x="432350" y="119642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{E3CF71CD-6DBF-4FD8-AFB5-3A3F17633AF3}</a:tableStyleId>
              </a:tblPr>
              <a:tblGrid>
                <a:gridCol w="1034100"/>
                <a:gridCol w="1022150"/>
                <a:gridCol w="1046075"/>
                <a:gridCol w="1046075"/>
                <a:gridCol w="1046075"/>
                <a:gridCol w="1046075"/>
                <a:gridCol w="1034100"/>
                <a:gridCol w="1034100"/>
              </a:tblGrid>
              <a:tr h="1543100">
                <a:tc>
                  <a:txBody>
                    <a:bodyPr>
                      <a:noAutofit/>
                    </a:bodyPr>
                    <a:lstStyle/>
                    <a:p>
                      <a:pPr lvl="0">
                        <a:spcBef>
                          <a:spcPts val="0"/>
                        </a:spcBef>
                        <a:buNone/>
                      </a:pPr>
                      <a:r>
                        <a:rPr lang="ru"/>
                        <a:t>задачи приоритетной образовательной области</a:t>
                      </a:r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lvl="0">
                        <a:spcBef>
                          <a:spcPts val="0"/>
                        </a:spcBef>
                        <a:buNone/>
                      </a:pPr>
                      <a:r>
                        <a:rPr lang="ru"/>
                        <a:t>задачи ОО в интеграции</a:t>
                      </a:r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lvl="0" rtl="0">
                        <a:spcBef>
                          <a:spcPts val="0"/>
                        </a:spcBef>
                        <a:buNone/>
                      </a:pPr>
                      <a:r>
                        <a:rPr lang="ru"/>
                        <a:t>содержание ННОД</a:t>
                      </a:r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lvl="0" rtl="0">
                        <a:spcBef>
                          <a:spcPts val="0"/>
                        </a:spcBef>
                        <a:buNone/>
                      </a:pPr>
                      <a:r>
                        <a:rPr lang="ru"/>
                        <a:t>вид деятельности</a:t>
                      </a:r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lvl="0" rtl="0">
                        <a:spcBef>
                          <a:spcPts val="0"/>
                        </a:spcBef>
                        <a:buNone/>
                      </a:pPr>
                      <a:r>
                        <a:rPr lang="ru"/>
                        <a:t>формы работы</a:t>
                      </a:r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lvl="0">
                        <a:spcBef>
                          <a:spcPts val="0"/>
                        </a:spcBef>
                        <a:buNone/>
                      </a:pPr>
                      <a:r>
                        <a:rPr lang="ru"/>
                        <a:t>предпосылки учебной деятельности</a:t>
                      </a:r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lvl="0">
                        <a:spcBef>
                          <a:spcPts val="0"/>
                        </a:spcBef>
                        <a:buNone/>
                      </a:pPr>
                      <a:r>
                        <a:rPr lang="ru"/>
                        <a:t>оборудование для педагога</a:t>
                      </a:r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lvl="0">
                        <a:spcBef>
                          <a:spcPts val="0"/>
                        </a:spcBef>
                        <a:buNone/>
                      </a:pPr>
                      <a:r>
                        <a:rPr lang="ru"/>
                        <a:t>оборудование для детей</a:t>
                      </a:r>
                    </a:p>
                  </a:txBody>
                  <a:tcPr marT="91425" marB="91425" marR="91425" marL="91425"/>
                </a:tc>
              </a:tr>
              <a:tr h="526525">
                <a:tc>
                  <a:txBody>
                    <a:bodyPr>
                      <a:noAutofit/>
                    </a:bodyPr>
                    <a:lstStyle/>
                    <a:p>
                      <a:pPr lvl="0">
                        <a:spcBef>
                          <a:spcPts val="0"/>
                        </a:spcBef>
                        <a:buNone/>
                      </a:pPr>
                      <a:r>
                        <a:rPr lang="ru"/>
                        <a:t>вводная часть</a:t>
                      </a:r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lvl="0">
                        <a:spcBef>
                          <a:spcPts val="0"/>
                        </a:spcBef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lvl="0">
                        <a:spcBef>
                          <a:spcPts val="0"/>
                        </a:spcBef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lvl="0">
                        <a:spcBef>
                          <a:spcPts val="0"/>
                        </a:spcBef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lvl="0">
                        <a:spcBef>
                          <a:spcPts val="0"/>
                        </a:spcBef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lvl="0">
                        <a:spcBef>
                          <a:spcPts val="0"/>
                        </a:spcBef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lvl="0">
                        <a:spcBef>
                          <a:spcPts val="0"/>
                        </a:spcBef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lvl="0">
                        <a:spcBef>
                          <a:spcPts val="0"/>
                        </a:spcBef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</a:tr>
              <a:tr h="403000">
                <a:tc>
                  <a:txBody>
                    <a:bodyPr>
                      <a:noAutofit/>
                    </a:bodyPr>
                    <a:lstStyle/>
                    <a:p>
                      <a:pPr lvl="0" rtl="0">
                        <a:spcBef>
                          <a:spcPts val="0"/>
                        </a:spcBef>
                        <a:buNone/>
                      </a:pPr>
                      <a:r>
                        <a:rPr lang="ru"/>
                        <a:t>основная</a:t>
                      </a:r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lvl="0">
                        <a:spcBef>
                          <a:spcPts val="0"/>
                        </a:spcBef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lvl="0">
                        <a:spcBef>
                          <a:spcPts val="0"/>
                        </a:spcBef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lvl="0" rtl="0">
                        <a:spcBef>
                          <a:spcPts val="0"/>
                        </a:spcBef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lvl="0">
                        <a:spcBef>
                          <a:spcPts val="0"/>
                        </a:spcBef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lvl="0">
                        <a:spcBef>
                          <a:spcPts val="0"/>
                        </a:spcBef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lvl="0">
                        <a:spcBef>
                          <a:spcPts val="0"/>
                        </a:spcBef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lvl="0">
                        <a:spcBef>
                          <a:spcPts val="0"/>
                        </a:spcBef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</a:tr>
              <a:tr h="584250">
                <a:tc>
                  <a:txBody>
                    <a:bodyPr>
                      <a:noAutofit/>
                    </a:bodyPr>
                    <a:lstStyle/>
                    <a:p>
                      <a:pPr lvl="0" rtl="0">
                        <a:spcBef>
                          <a:spcPts val="0"/>
                        </a:spcBef>
                        <a:buNone/>
                      </a:pPr>
                      <a:r>
                        <a:rPr lang="ru"/>
                        <a:t>заключительная</a:t>
                      </a:r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lvl="0">
                        <a:spcBef>
                          <a:spcPts val="0"/>
                        </a:spcBef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lvl="0">
                        <a:spcBef>
                          <a:spcPts val="0"/>
                        </a:spcBef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lvl="0" rtl="0">
                        <a:spcBef>
                          <a:spcPts val="0"/>
                        </a:spcBef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lvl="0">
                        <a:spcBef>
                          <a:spcPts val="0"/>
                        </a:spcBef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lvl="0">
                        <a:spcBef>
                          <a:spcPts val="0"/>
                        </a:spcBef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lvl="0">
                        <a:spcBef>
                          <a:spcPts val="0"/>
                        </a:spcBef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lvl="0">
                        <a:spcBef>
                          <a:spcPts val="0"/>
                        </a:spcBef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</p:spTree>
  </p:cSld>
  <p:clrMapOvr>
    <a:masterClrMapping/>
  </p:clrMapOvr>
  <p:transition spd="slow">
    <p:cut/>
  </p:transition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6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Shape 162"/>
          <p:cNvSpPr txBox="1"/>
          <p:nvPr>
            <p:ph type="title"/>
          </p:nvPr>
        </p:nvSpPr>
        <p:spPr>
          <a:xfrm>
            <a:off x="490250" y="526350"/>
            <a:ext cx="5683800" cy="40908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ru" sz="2400"/>
              <a:t>техническое оформление:</a:t>
            </a:r>
          </a:p>
          <a:p>
            <a:pPr indent="-381000" lvl="0" marL="457200" rtl="0">
              <a:spcBef>
                <a:spcPts val="0"/>
              </a:spcBef>
              <a:buSzPct val="100000"/>
              <a:buChar char="●"/>
            </a:pPr>
            <a:r>
              <a:rPr lang="ru" sz="2400"/>
              <a:t>лист А 4</a:t>
            </a:r>
          </a:p>
          <a:p>
            <a:pPr indent="-381000" lvl="0" marL="457200" rtl="0">
              <a:spcBef>
                <a:spcPts val="0"/>
              </a:spcBef>
              <a:buSzPct val="100000"/>
              <a:buChar char="●"/>
            </a:pPr>
            <a:r>
              <a:rPr lang="ru" sz="2400"/>
              <a:t>поля по 3 см с каждой стороны</a:t>
            </a:r>
          </a:p>
          <a:p>
            <a:pPr indent="-381000" lvl="0" marL="457200" rtl="0">
              <a:spcBef>
                <a:spcPts val="0"/>
              </a:spcBef>
              <a:buSzPct val="100000"/>
              <a:buChar char="●"/>
            </a:pPr>
            <a:r>
              <a:rPr lang="ru" sz="2400"/>
              <a:t>“шапка” табличной матрицы ННОД начинается с новой страницы</a:t>
            </a:r>
          </a:p>
          <a:p>
            <a:pPr indent="-381000" lvl="0" marL="457200" rtl="0">
              <a:spcBef>
                <a:spcPts val="0"/>
              </a:spcBef>
              <a:buSzPct val="100000"/>
              <a:buChar char="●"/>
            </a:pPr>
            <a:r>
              <a:rPr lang="ru" sz="2400"/>
              <a:t>шрифт 12</a:t>
            </a:r>
          </a:p>
          <a:p>
            <a:pPr indent="-381000" lvl="0" marL="457200" rtl="0">
              <a:spcBef>
                <a:spcPts val="0"/>
              </a:spcBef>
              <a:buSzPct val="100000"/>
              <a:buChar char="●"/>
            </a:pPr>
            <a:r>
              <a:rPr lang="ru" sz="2400"/>
              <a:t>Times New Roman</a:t>
            </a:r>
          </a:p>
          <a:p>
            <a:pPr indent="-381000" lvl="0" marL="457200">
              <a:spcBef>
                <a:spcPts val="0"/>
              </a:spcBef>
              <a:buSzPct val="100000"/>
              <a:buChar char="●"/>
            </a:pPr>
            <a:r>
              <a:rPr lang="ru" sz="2400"/>
              <a:t>интервал одинарный</a:t>
            </a:r>
          </a:p>
        </p:txBody>
      </p:sp>
    </p:spTree>
  </p:cSld>
  <p:clrMapOvr>
    <a:masterClrMapping/>
  </p:clrMapOvr>
  <p:transition spd="slow">
    <p:cut/>
  </p:transition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bg>
      <p:bgPr>
        <a:solidFill>
          <a:srgbClr val="D9D2E9"/>
        </a:solidFill>
      </p:bgPr>
    </p:bg>
    <p:spTree>
      <p:nvGrpSpPr>
        <p:cNvPr id="166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Shape 167"/>
          <p:cNvSpPr txBox="1"/>
          <p:nvPr>
            <p:ph type="title"/>
          </p:nvPr>
        </p:nvSpPr>
        <p:spPr>
          <a:xfrm>
            <a:off x="311700" y="445025"/>
            <a:ext cx="8520599" cy="572699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algn="ctr">
              <a:spcBef>
                <a:spcPts val="0"/>
              </a:spcBef>
              <a:buNone/>
            </a:pPr>
            <a:r>
              <a:rPr lang="ru"/>
              <a:t>культурные игровые практики</a:t>
            </a:r>
          </a:p>
        </p:txBody>
      </p:sp>
      <p:sp>
        <p:nvSpPr>
          <p:cNvPr id="168" name="Shape 168"/>
          <p:cNvSpPr txBox="1"/>
          <p:nvPr>
            <p:ph idx="1" type="body"/>
          </p:nvPr>
        </p:nvSpPr>
        <p:spPr>
          <a:xfrm>
            <a:off x="311700" y="1152475"/>
            <a:ext cx="3999899" cy="34164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  <a:p>
            <a:pPr lvl="0">
              <a:spcBef>
                <a:spcPts val="0"/>
              </a:spcBef>
              <a:buNone/>
            </a:pPr>
            <a:r>
              <a:rPr b="1" lang="ru" sz="2400"/>
              <a:t>образовательная деятельность в ходе режимных моментов</a:t>
            </a:r>
          </a:p>
        </p:txBody>
      </p:sp>
      <p:sp>
        <p:nvSpPr>
          <p:cNvPr id="169" name="Shape 169"/>
          <p:cNvSpPr txBox="1"/>
          <p:nvPr>
            <p:ph idx="2" type="body"/>
          </p:nvPr>
        </p:nvSpPr>
        <p:spPr>
          <a:xfrm>
            <a:off x="4832400" y="1152475"/>
            <a:ext cx="3999899" cy="34164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indent="-228600" lvl="0" marL="457200" rtl="0">
              <a:spcBef>
                <a:spcPts val="0"/>
              </a:spcBef>
              <a:buChar char="➢"/>
            </a:pPr>
            <a:r>
              <a:rPr lang="ru"/>
              <a:t>сюрпризные игровые моменты;</a:t>
            </a:r>
          </a:p>
          <a:p>
            <a:pPr indent="-228600" lvl="0" marL="457200" rtl="0">
              <a:spcBef>
                <a:spcPts val="0"/>
              </a:spcBef>
              <a:buChar char="➢"/>
            </a:pPr>
            <a:r>
              <a:rPr lang="ru"/>
              <a:t>игровые моменты-переходыот одного режимного процесса к другому;</a:t>
            </a:r>
          </a:p>
          <a:p>
            <a:pPr indent="-228600" lvl="0" marL="457200" rtl="0">
              <a:spcBef>
                <a:spcPts val="0"/>
              </a:spcBef>
              <a:buChar char="➢"/>
            </a:pPr>
            <a:r>
              <a:rPr lang="ru"/>
              <a:t>игры-наблюдения;</a:t>
            </a:r>
          </a:p>
          <a:p>
            <a:pPr indent="-228600" lvl="0" marL="457200" rtl="0">
              <a:spcBef>
                <a:spcPts val="0"/>
              </a:spcBef>
              <a:buChar char="➢"/>
            </a:pPr>
            <a:r>
              <a:rPr lang="ru"/>
              <a:t>подвижные игры;</a:t>
            </a:r>
          </a:p>
          <a:p>
            <a:pPr indent="-228600" lvl="0" marL="457200" rtl="0">
              <a:spcBef>
                <a:spcPts val="0"/>
              </a:spcBef>
              <a:buChar char="➢"/>
            </a:pPr>
            <a:r>
              <a:rPr lang="ru"/>
              <a:t>сюжетно-ролевые игры;</a:t>
            </a:r>
          </a:p>
          <a:p>
            <a:pPr indent="-228600" lvl="0" marL="457200" rtl="0">
              <a:spcBef>
                <a:spcPts val="0"/>
              </a:spcBef>
              <a:buChar char="➢"/>
            </a:pPr>
            <a:r>
              <a:rPr lang="ru"/>
              <a:t>строительные игры;</a:t>
            </a:r>
          </a:p>
          <a:p>
            <a:pPr indent="-228600" lvl="0" marL="457200" rtl="0">
              <a:spcBef>
                <a:spcPts val="0"/>
              </a:spcBef>
              <a:buChar char="➢"/>
            </a:pPr>
            <a:r>
              <a:rPr lang="ru"/>
              <a:t>совместные игры (в том числе с родителями)</a:t>
            </a:r>
          </a:p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  <p:transition spd="slow">
    <p:cut/>
  </p:transition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73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Shape 174"/>
          <p:cNvSpPr txBox="1"/>
          <p:nvPr>
            <p:ph type="title"/>
          </p:nvPr>
        </p:nvSpPr>
        <p:spPr>
          <a:xfrm>
            <a:off x="490250" y="526350"/>
            <a:ext cx="5683800" cy="40908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ru" sz="3600"/>
              <a:t>формы планов:</a:t>
            </a:r>
          </a:p>
          <a:p>
            <a:pPr indent="-381000" lvl="0" marL="457200" rtl="0">
              <a:spcBef>
                <a:spcPts val="0"/>
              </a:spcBef>
              <a:buSzPct val="100000"/>
              <a:buChar char="●"/>
            </a:pPr>
            <a:r>
              <a:rPr lang="ru" sz="2400"/>
              <a:t>текстовая</a:t>
            </a:r>
          </a:p>
          <a:p>
            <a:pPr indent="-381000" lvl="0" marL="457200" rtl="0">
              <a:spcBef>
                <a:spcPts val="0"/>
              </a:spcBef>
              <a:buSzPct val="100000"/>
              <a:buChar char="●"/>
            </a:pPr>
            <a:r>
              <a:rPr lang="ru" sz="2400"/>
              <a:t>планы-схемы</a:t>
            </a:r>
          </a:p>
          <a:p>
            <a:pPr indent="-381000" lvl="0" marL="457200" rtl="0">
              <a:spcBef>
                <a:spcPts val="0"/>
              </a:spcBef>
              <a:buSzPct val="100000"/>
              <a:buChar char="●"/>
            </a:pPr>
            <a:r>
              <a:rPr lang="ru" sz="2400"/>
              <a:t>схема-сетка</a:t>
            </a:r>
          </a:p>
          <a:p>
            <a:pPr indent="-381000" lvl="0" marL="457200" rtl="0">
              <a:spcBef>
                <a:spcPts val="0"/>
              </a:spcBef>
              <a:buSzPct val="100000"/>
              <a:buChar char="●"/>
            </a:pPr>
            <a:r>
              <a:rPr lang="ru" sz="2400"/>
              <a:t>блочно-модульные</a:t>
            </a:r>
          </a:p>
          <a:p>
            <a:pPr indent="-381000" lvl="0" marL="457200" rtl="0">
              <a:spcBef>
                <a:spcPts val="0"/>
              </a:spcBef>
              <a:buSzPct val="100000"/>
              <a:buChar char="●"/>
            </a:pPr>
            <a:r>
              <a:rPr lang="ru" sz="2400"/>
              <a:t>матричная </a:t>
            </a:r>
          </a:p>
          <a:p>
            <a:pPr indent="-381000" lvl="0" marL="457200" rtl="0">
              <a:spcBef>
                <a:spcPts val="0"/>
              </a:spcBef>
              <a:buSzPct val="100000"/>
              <a:buChar char="●"/>
            </a:pPr>
            <a:r>
              <a:rPr lang="ru" sz="2400"/>
              <a:t>табличная</a:t>
            </a:r>
          </a:p>
          <a:p>
            <a:pPr indent="-381000" lvl="0" marL="457200">
              <a:spcBef>
                <a:spcPts val="0"/>
              </a:spcBef>
              <a:buSzPct val="100000"/>
              <a:buChar char="●"/>
            </a:pPr>
            <a:r>
              <a:rPr lang="ru" sz="2400"/>
              <a:t>циклограммы</a:t>
            </a:r>
          </a:p>
        </p:txBody>
      </p:sp>
    </p:spTree>
  </p:cSld>
  <p:clrMapOvr>
    <a:masterClrMapping/>
  </p:clrMapOvr>
  <p:transition spd="slow">
    <p:cut/>
  </p:transition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bg>
      <p:bgPr>
        <a:solidFill>
          <a:srgbClr val="D9D2E9"/>
        </a:solidFill>
      </p:bgPr>
    </p:bg>
    <p:spTree>
      <p:nvGrpSpPr>
        <p:cNvPr id="178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Shape 179"/>
          <p:cNvSpPr txBox="1"/>
          <p:nvPr>
            <p:ph type="title"/>
          </p:nvPr>
        </p:nvSpPr>
        <p:spPr>
          <a:xfrm>
            <a:off x="311700" y="445025"/>
            <a:ext cx="8520599" cy="572699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algn="ctr">
              <a:spcBef>
                <a:spcPts val="0"/>
              </a:spcBef>
              <a:buNone/>
            </a:pPr>
            <a:r>
              <a:rPr lang="ru"/>
              <a:t>циклограмма образовательного процесса</a:t>
            </a:r>
          </a:p>
        </p:txBody>
      </p:sp>
      <p:sp>
        <p:nvSpPr>
          <p:cNvPr id="180" name="Shape 180"/>
          <p:cNvSpPr txBox="1"/>
          <p:nvPr>
            <p:ph idx="1" type="body"/>
          </p:nvPr>
        </p:nvSpPr>
        <p:spPr>
          <a:xfrm>
            <a:off x="311700" y="1152475"/>
            <a:ext cx="8520599" cy="34164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graphicFrame>
        <p:nvGraphicFramePr>
          <p:cNvPr id="181" name="Shape 181"/>
          <p:cNvGraphicFramePr/>
          <p:nvPr/>
        </p:nvGraphicFramePr>
        <p:xfrm>
          <a:off x="952500" y="21907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{E3CF71CD-6DBF-4FD8-AFB5-3A3F17633AF3}</a:tableStyleId>
              </a:tblPr>
              <a:tblGrid>
                <a:gridCol w="1447800"/>
                <a:gridCol w="1447800"/>
                <a:gridCol w="1447800"/>
                <a:gridCol w="1447800"/>
                <a:gridCol w="1447800"/>
              </a:tblGrid>
              <a:tr h="381000">
                <a:tc>
                  <a:txBody>
                    <a:bodyPr>
                      <a:noAutofit/>
                    </a:bodyPr>
                    <a:lstStyle/>
                    <a:p>
                      <a:pPr lvl="0">
                        <a:spcBef>
                          <a:spcPts val="0"/>
                        </a:spcBef>
                        <a:buNone/>
                      </a:pPr>
                      <a:r>
                        <a:rPr lang="ru"/>
                        <a:t>режимный процесс</a:t>
                      </a:r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lvl="0">
                        <a:spcBef>
                          <a:spcPts val="0"/>
                        </a:spcBef>
                        <a:buNone/>
                      </a:pPr>
                      <a:r>
                        <a:rPr lang="ru"/>
                        <a:t>организация РППС</a:t>
                      </a:r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lvl="0">
                        <a:spcBef>
                          <a:spcPts val="0"/>
                        </a:spcBef>
                        <a:buNone/>
                      </a:pPr>
                      <a:r>
                        <a:rPr lang="ru"/>
                        <a:t>иовместная ОД с педагогом</a:t>
                      </a:r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lvl="0">
                        <a:spcBef>
                          <a:spcPts val="0"/>
                        </a:spcBef>
                        <a:buNone/>
                      </a:pPr>
                      <a:r>
                        <a:rPr lang="ru"/>
                        <a:t>самостоятельная деят-ть детей</a:t>
                      </a:r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lvl="0">
                        <a:spcBef>
                          <a:spcPts val="0"/>
                        </a:spcBef>
                        <a:buNone/>
                      </a:pPr>
                      <a:r>
                        <a:rPr lang="ru"/>
                        <a:t>формы и методы интеграции разных видов деят-ти детей</a:t>
                      </a:r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>
                      <a:noAutofit/>
                    </a:bodyPr>
                    <a:lstStyle/>
                    <a:p>
                      <a:pPr lvl="0">
                        <a:spcBef>
                          <a:spcPts val="0"/>
                        </a:spcBef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lvl="0">
                        <a:spcBef>
                          <a:spcPts val="0"/>
                        </a:spcBef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lvl="0">
                        <a:spcBef>
                          <a:spcPts val="0"/>
                        </a:spcBef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lvl="0">
                        <a:spcBef>
                          <a:spcPts val="0"/>
                        </a:spcBef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lvl="0">
                        <a:spcBef>
                          <a:spcPts val="0"/>
                        </a:spcBef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</p:spTree>
  </p:cSld>
  <p:clrMapOvr>
    <a:masterClrMapping/>
  </p:clrMapOvr>
  <p:transition spd="slow">
    <p:cut/>
  </p:transition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bg>
      <p:bgPr>
        <a:solidFill>
          <a:srgbClr val="D9D2E9"/>
        </a:solidFill>
      </p:bgPr>
    </p:bg>
    <p:spTree>
      <p:nvGrpSpPr>
        <p:cNvPr id="185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Shape 186"/>
          <p:cNvSpPr txBox="1"/>
          <p:nvPr>
            <p:ph type="title"/>
          </p:nvPr>
        </p:nvSpPr>
        <p:spPr>
          <a:xfrm>
            <a:off x="311700" y="445025"/>
            <a:ext cx="8520599" cy="572699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algn="ctr">
              <a:spcBef>
                <a:spcPts val="0"/>
              </a:spcBef>
              <a:buNone/>
            </a:pPr>
            <a:r>
              <a:rPr lang="ru"/>
              <a:t>схема-сетка календарного плана на неделю</a:t>
            </a:r>
          </a:p>
        </p:txBody>
      </p:sp>
      <p:sp>
        <p:nvSpPr>
          <p:cNvPr id="187" name="Shape 187"/>
          <p:cNvSpPr txBox="1"/>
          <p:nvPr>
            <p:ph idx="1" type="body"/>
          </p:nvPr>
        </p:nvSpPr>
        <p:spPr>
          <a:xfrm>
            <a:off x="311700" y="1152475"/>
            <a:ext cx="8520599" cy="34164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graphicFrame>
        <p:nvGraphicFramePr>
          <p:cNvPr id="188" name="Shape 188"/>
          <p:cNvGraphicFramePr/>
          <p:nvPr/>
        </p:nvGraphicFramePr>
        <p:xfrm>
          <a:off x="952500" y="21907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{E3CF71CD-6DBF-4FD8-AFB5-3A3F17633AF3}</a:tableStyleId>
              </a:tblPr>
              <a:tblGrid>
                <a:gridCol w="1206500"/>
                <a:gridCol w="1206500"/>
                <a:gridCol w="1206500"/>
                <a:gridCol w="1206500"/>
                <a:gridCol w="1206500"/>
                <a:gridCol w="1206500"/>
              </a:tblGrid>
              <a:tr h="381000">
                <a:tc>
                  <a:txBody>
                    <a:bodyPr>
                      <a:noAutofit/>
                    </a:bodyPr>
                    <a:lstStyle/>
                    <a:p>
                      <a:pPr lvl="0">
                        <a:spcBef>
                          <a:spcPts val="0"/>
                        </a:spcBef>
                        <a:buNone/>
                      </a:pPr>
                      <a:r>
                        <a:rPr lang="ru"/>
                        <a:t>игра</a:t>
                      </a:r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lvl="0">
                        <a:spcBef>
                          <a:spcPts val="0"/>
                        </a:spcBef>
                        <a:buNone/>
                      </a:pPr>
                      <a:r>
                        <a:rPr lang="ru"/>
                        <a:t>наблюдение</a:t>
                      </a:r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lvl="0">
                        <a:spcBef>
                          <a:spcPts val="0"/>
                        </a:spcBef>
                        <a:buNone/>
                      </a:pPr>
                      <a:r>
                        <a:rPr lang="ru"/>
                        <a:t>формирование целостной картины мира</a:t>
                      </a:r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lvl="0">
                        <a:spcBef>
                          <a:spcPts val="0"/>
                        </a:spcBef>
                        <a:buNone/>
                      </a:pPr>
                      <a:r>
                        <a:rPr lang="ru"/>
                        <a:t>труд</a:t>
                      </a:r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lvl="0">
                        <a:spcBef>
                          <a:spcPts val="0"/>
                        </a:spcBef>
                        <a:buNone/>
                      </a:pPr>
                      <a:r>
                        <a:rPr lang="ru" sz="1200"/>
                        <a:t>развлечение</a:t>
                      </a:r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lvl="0">
                        <a:spcBef>
                          <a:spcPts val="0"/>
                        </a:spcBef>
                        <a:buNone/>
                      </a:pPr>
                      <a:r>
                        <a:rPr lang="ru" sz="1200"/>
                        <a:t>индивидуальная работа</a:t>
                      </a:r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>
                      <a:noAutofit/>
                    </a:bodyPr>
                    <a:lstStyle/>
                    <a:p>
                      <a:pPr lvl="0">
                        <a:spcBef>
                          <a:spcPts val="0"/>
                        </a:spcBef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lvl="0">
                        <a:spcBef>
                          <a:spcPts val="0"/>
                        </a:spcBef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lvl="0">
                        <a:spcBef>
                          <a:spcPts val="0"/>
                        </a:spcBef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lvl="0">
                        <a:spcBef>
                          <a:spcPts val="0"/>
                        </a:spcBef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lvl="0">
                        <a:spcBef>
                          <a:spcPts val="0"/>
                        </a:spcBef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lvl="0">
                        <a:spcBef>
                          <a:spcPts val="0"/>
                        </a:spcBef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</p:spTree>
  </p:cSld>
  <p:clrMapOvr>
    <a:masterClrMapping/>
  </p:clrMapOvr>
  <p:transition spd="slow">
    <p:cut/>
  </p:transition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92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Shape 193"/>
          <p:cNvSpPr txBox="1"/>
          <p:nvPr>
            <p:ph type="title"/>
          </p:nvPr>
        </p:nvSpPr>
        <p:spPr>
          <a:xfrm>
            <a:off x="523800" y="559925"/>
            <a:ext cx="5683800" cy="40908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ru"/>
              <a:t>благодарю за внимание</a:t>
            </a:r>
          </a:p>
        </p:txBody>
      </p:sp>
    </p:spTree>
  </p:cSld>
  <p:clrMapOvr>
    <a:masterClrMapping/>
  </p:clrMapOvr>
  <p:transition spd="slow">
    <p:cut/>
  </p:transition>
</p:sld>
</file>

<file path=ppt/theme/theme1.xml><?xml version="1.0" encoding="utf-8"?>
<a:theme xmlns:a="http://schemas.openxmlformats.org/drawingml/2006/main" xmlns:r="http://schemas.openxmlformats.org/officeDocument/2006/relationships" name="gameday">
  <a:themeElements>
    <a:clrScheme name="Gameday">
      <a:dk1>
        <a:srgbClr val="4285F4"/>
      </a:dk1>
      <a:lt1>
        <a:srgbClr val="FFFFFF"/>
      </a:lt1>
      <a:dk2>
        <a:srgbClr val="666666"/>
      </a:dk2>
      <a:lt2>
        <a:srgbClr val="D9D9D9"/>
      </a:lt2>
      <a:accent1>
        <a:srgbClr val="455A64"/>
      </a:accent1>
      <a:accent2>
        <a:srgbClr val="607D8B"/>
      </a:accent2>
      <a:accent3>
        <a:srgbClr val="FF5722"/>
      </a:accent3>
      <a:accent4>
        <a:srgbClr val="D84315"/>
      </a:accent4>
      <a:accent5>
        <a:srgbClr val="1C3AA9"/>
      </a:accent5>
      <a:accent6>
        <a:srgbClr val="FFAB40"/>
      </a:accent6>
      <a:hlink>
        <a:srgbClr val="1C3AA9"/>
      </a:hlink>
      <a:folHlink>
        <a:srgbClr val="1C3AA9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Custom Theme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