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y="5143500" cx="9144000"/>
  <p:notesSz cx="6858000" cy="9144000"/>
  <p:embeddedFontLst>
    <p:embeddedFont>
      <p:font typeface="Roboto Slab"/>
      <p:regular r:id="rId20"/>
      <p:bold r:id="rId21"/>
    </p:embeddedFont>
    <p:embeddedFont>
      <p:font typeface="Roboto"/>
      <p:regular r:id="rId22"/>
      <p:bold r:id="rId23"/>
      <p:italic r:id="rId24"/>
      <p:boldItalic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obotoSlab-regular.fntdata"/><Relationship Id="rId22" Type="http://schemas.openxmlformats.org/officeDocument/2006/relationships/font" Target="fonts/Roboto-regular.fntdata"/><Relationship Id="rId21" Type="http://schemas.openxmlformats.org/officeDocument/2006/relationships/font" Target="fonts/RobotoSlab-bold.fntdata"/><Relationship Id="rId24" Type="http://schemas.openxmlformats.org/officeDocument/2006/relationships/font" Target="fonts/Roboto-italic.fntdata"/><Relationship Id="rId23" Type="http://schemas.openxmlformats.org/officeDocument/2006/relationships/font" Target="fonts/Roboto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5" Type="http://schemas.openxmlformats.org/officeDocument/2006/relationships/font" Target="fonts/Roboto-bold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Shape 61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Shape 6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Shape 7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Shape 78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Shape 8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Shape 9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Shape 9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Shape 10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Shape 10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Shape 11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Shape 12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Shape 12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Shape 13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Shape 13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1524800" y="672605"/>
            <a:ext cx="1081625" cy="1124950"/>
          </a:xfrm>
          <a:custGeom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accent5"/>
            </a:solidFill>
            <a:prstDash val="solid"/>
            <a:miter/>
            <a:headEnd len="med" w="med" type="none"/>
            <a:tailEnd len="med" w="med" type="none"/>
          </a:ln>
        </p:spPr>
      </p:sp>
      <p:sp>
        <p:nvSpPr>
          <p:cNvPr id="11" name="Shape 11"/>
          <p:cNvSpPr/>
          <p:nvPr/>
        </p:nvSpPr>
        <p:spPr>
          <a:xfrm rot="10800000">
            <a:off x="6537562" y="3342925"/>
            <a:ext cx="1081625" cy="1124950"/>
          </a:xfrm>
          <a:custGeom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accent5"/>
            </a:solidFill>
            <a:prstDash val="solid"/>
            <a:miter/>
            <a:headEnd len="med" w="med" type="none"/>
            <a:tailEnd len="med" w="med" type="none"/>
          </a:ln>
        </p:spPr>
      </p:sp>
      <p:cxnSp>
        <p:nvCxnSpPr>
          <p:cNvPr id="12" name="Shape 12"/>
          <p:cNvCxnSpPr/>
          <p:nvPr/>
        </p:nvCxnSpPr>
        <p:spPr>
          <a:xfrm>
            <a:off x="4359601" y="2817463"/>
            <a:ext cx="424799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3" name="Shape 13"/>
          <p:cNvSpPr txBox="1"/>
          <p:nvPr>
            <p:ph type="ctrTitle"/>
          </p:nvPr>
        </p:nvSpPr>
        <p:spPr>
          <a:xfrm>
            <a:off x="1680301" y="1188925"/>
            <a:ext cx="5783400" cy="14573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4000"/>
            </a:lvl1pPr>
            <a:lvl2pPr lvl="1" algn="ctr">
              <a:spcBef>
                <a:spcPts val="0"/>
              </a:spcBef>
              <a:buSzPct val="100000"/>
              <a:defRPr sz="4000"/>
            </a:lvl2pPr>
            <a:lvl3pPr lvl="2" algn="ctr">
              <a:spcBef>
                <a:spcPts val="0"/>
              </a:spcBef>
              <a:buSzPct val="100000"/>
              <a:defRPr sz="4000"/>
            </a:lvl3pPr>
            <a:lvl4pPr lvl="3" algn="ctr">
              <a:spcBef>
                <a:spcPts val="0"/>
              </a:spcBef>
              <a:buSzPct val="100000"/>
              <a:defRPr sz="4000"/>
            </a:lvl4pPr>
            <a:lvl5pPr lvl="4" algn="ctr">
              <a:spcBef>
                <a:spcPts val="0"/>
              </a:spcBef>
              <a:buSzPct val="100000"/>
              <a:defRPr sz="4000"/>
            </a:lvl5pPr>
            <a:lvl6pPr lvl="5" algn="ctr">
              <a:spcBef>
                <a:spcPts val="0"/>
              </a:spcBef>
              <a:buSzPct val="100000"/>
              <a:defRPr sz="4000"/>
            </a:lvl6pPr>
            <a:lvl7pPr lvl="6" algn="ctr">
              <a:spcBef>
                <a:spcPts val="0"/>
              </a:spcBef>
              <a:buSzPct val="100000"/>
              <a:defRPr sz="4000"/>
            </a:lvl7pPr>
            <a:lvl8pPr lvl="7" algn="ctr">
              <a:spcBef>
                <a:spcPts val="0"/>
              </a:spcBef>
              <a:buSzPct val="100000"/>
              <a:defRPr sz="4000"/>
            </a:lvl8pPr>
            <a:lvl9pPr lvl="8" algn="ctr">
              <a:spcBef>
                <a:spcPts val="0"/>
              </a:spcBef>
              <a:buSzPct val="100000"/>
              <a:defRPr sz="4000"/>
            </a:lvl9pPr>
          </a:lstStyle>
          <a:p/>
        </p:txBody>
      </p:sp>
      <p:sp>
        <p:nvSpPr>
          <p:cNvPr id="14" name="Shape 14"/>
          <p:cNvSpPr txBox="1"/>
          <p:nvPr>
            <p:ph idx="1" type="subTitle"/>
          </p:nvPr>
        </p:nvSpPr>
        <p:spPr>
          <a:xfrm>
            <a:off x="1680301" y="3049450"/>
            <a:ext cx="5783400" cy="9090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ct val="1000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ct val="1000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ct val="1000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ct val="1000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ct val="1000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ct val="1000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ct val="1000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ct val="1000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ct val="1000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/>
        </p:txBody>
      </p:sp>
      <p:sp>
        <p:nvSpPr>
          <p:cNvPr id="15" name="Shape 15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 header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Shape 17"/>
          <p:cNvCxnSpPr/>
          <p:nvPr/>
        </p:nvCxnSpPr>
        <p:spPr>
          <a:xfrm>
            <a:off x="4359601" y="2817463"/>
            <a:ext cx="424799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8" name="Shape 18"/>
          <p:cNvSpPr txBox="1"/>
          <p:nvPr>
            <p:ph type="title"/>
          </p:nvPr>
        </p:nvSpPr>
        <p:spPr>
          <a:xfrm>
            <a:off x="480750" y="1764950"/>
            <a:ext cx="8222100" cy="9075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4800"/>
            </a:lvl1pPr>
            <a:lvl2pPr lvl="1" algn="ctr">
              <a:spcBef>
                <a:spcPts val="0"/>
              </a:spcBef>
              <a:buSzPct val="100000"/>
              <a:defRPr sz="4800"/>
            </a:lvl2pPr>
            <a:lvl3pPr lvl="2" algn="ctr">
              <a:spcBef>
                <a:spcPts val="0"/>
              </a:spcBef>
              <a:buSzPct val="100000"/>
              <a:defRPr sz="4800"/>
            </a:lvl3pPr>
            <a:lvl4pPr lvl="3" algn="ctr">
              <a:spcBef>
                <a:spcPts val="0"/>
              </a:spcBef>
              <a:buSzPct val="100000"/>
              <a:defRPr sz="4800"/>
            </a:lvl4pPr>
            <a:lvl5pPr lvl="4" algn="ctr">
              <a:spcBef>
                <a:spcPts val="0"/>
              </a:spcBef>
              <a:buSzPct val="100000"/>
              <a:defRPr sz="4800"/>
            </a:lvl5pPr>
            <a:lvl6pPr lvl="5" algn="ctr">
              <a:spcBef>
                <a:spcPts val="0"/>
              </a:spcBef>
              <a:buSzPct val="100000"/>
              <a:defRPr sz="4800"/>
            </a:lvl6pPr>
            <a:lvl7pPr lvl="6" algn="ctr">
              <a:spcBef>
                <a:spcPts val="0"/>
              </a:spcBef>
              <a:buSzPct val="100000"/>
              <a:defRPr sz="4800"/>
            </a:lvl7pPr>
            <a:lvl8pPr lvl="7" algn="ctr">
              <a:spcBef>
                <a:spcPts val="0"/>
              </a:spcBef>
              <a:buSzPct val="100000"/>
              <a:defRPr sz="4800"/>
            </a:lvl8pPr>
            <a:lvl9pPr lvl="8" algn="ctr">
              <a:spcBef>
                <a:spcPts val="0"/>
              </a:spcBef>
              <a:buSzPct val="100000"/>
              <a:defRPr sz="4800"/>
            </a:lvl9pPr>
          </a:lstStyle>
          <a:p/>
        </p:txBody>
      </p:sp>
      <p:sp>
        <p:nvSpPr>
          <p:cNvPr id="19" name="Shape 19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hape 21"/>
          <p:cNvCxnSpPr/>
          <p:nvPr/>
        </p:nvCxnSpPr>
        <p:spPr>
          <a:xfrm>
            <a:off x="492562" y="1260283"/>
            <a:ext cx="424799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2" name="Shape 22"/>
          <p:cNvSpPr txBox="1"/>
          <p:nvPr>
            <p:ph type="title"/>
          </p:nvPr>
        </p:nvSpPr>
        <p:spPr>
          <a:xfrm>
            <a:off x="387900" y="458025"/>
            <a:ext cx="8368200" cy="6860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3" name="Shape 23"/>
          <p:cNvSpPr txBox="1"/>
          <p:nvPr>
            <p:ph idx="1" type="body"/>
          </p:nvPr>
        </p:nvSpPr>
        <p:spPr>
          <a:xfrm>
            <a:off x="387900" y="1489824"/>
            <a:ext cx="8368200" cy="30788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4" name="Shape 24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Shape 26"/>
          <p:cNvCxnSpPr/>
          <p:nvPr/>
        </p:nvCxnSpPr>
        <p:spPr>
          <a:xfrm>
            <a:off x="492562" y="1260283"/>
            <a:ext cx="424799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7" name="Shape 27"/>
          <p:cNvSpPr txBox="1"/>
          <p:nvPr>
            <p:ph type="title"/>
          </p:nvPr>
        </p:nvSpPr>
        <p:spPr>
          <a:xfrm>
            <a:off x="387900" y="458025"/>
            <a:ext cx="8368200" cy="6860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8" name="Shape 28"/>
          <p:cNvSpPr txBox="1"/>
          <p:nvPr>
            <p:ph idx="1" type="body"/>
          </p:nvPr>
        </p:nvSpPr>
        <p:spPr>
          <a:xfrm>
            <a:off x="387900" y="1489825"/>
            <a:ext cx="3999899" cy="30788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29" name="Shape 29"/>
          <p:cNvSpPr txBox="1"/>
          <p:nvPr>
            <p:ph idx="2" type="body"/>
          </p:nvPr>
        </p:nvSpPr>
        <p:spPr>
          <a:xfrm>
            <a:off x="4756200" y="1489825"/>
            <a:ext cx="3999899" cy="30788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30" name="Shape 30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 txBox="1"/>
          <p:nvPr>
            <p:ph type="title"/>
          </p:nvPr>
        </p:nvSpPr>
        <p:spPr>
          <a:xfrm>
            <a:off x="387900" y="458025"/>
            <a:ext cx="8368200" cy="6860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33" name="Shape 33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One column tex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hape 35"/>
          <p:cNvCxnSpPr/>
          <p:nvPr/>
        </p:nvCxnSpPr>
        <p:spPr>
          <a:xfrm>
            <a:off x="489218" y="1412276"/>
            <a:ext cx="3315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6" name="Shape 36"/>
          <p:cNvSpPr txBox="1"/>
          <p:nvPr>
            <p:ph type="title"/>
          </p:nvPr>
        </p:nvSpPr>
        <p:spPr>
          <a:xfrm>
            <a:off x="387900" y="555600"/>
            <a:ext cx="2807999" cy="7556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/>
        </p:txBody>
      </p:sp>
      <p:sp>
        <p:nvSpPr>
          <p:cNvPr id="37" name="Shape 37"/>
          <p:cNvSpPr txBox="1"/>
          <p:nvPr>
            <p:ph idx="1" type="body"/>
          </p:nvPr>
        </p:nvSpPr>
        <p:spPr>
          <a:xfrm>
            <a:off x="387900" y="1594025"/>
            <a:ext cx="2807999" cy="26811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38" name="Shape 38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Main poin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SzPct val="100000"/>
              <a:defRPr sz="4800"/>
            </a:lvl1pPr>
            <a:lvl2pPr lvl="1">
              <a:spcBef>
                <a:spcPts val="0"/>
              </a:spcBef>
              <a:buSzPct val="100000"/>
              <a:defRPr sz="4800"/>
            </a:lvl2pPr>
            <a:lvl3pPr lvl="2">
              <a:spcBef>
                <a:spcPts val="0"/>
              </a:spcBef>
              <a:buSzPct val="100000"/>
              <a:defRPr sz="4800"/>
            </a:lvl3pPr>
            <a:lvl4pPr lvl="3">
              <a:spcBef>
                <a:spcPts val="0"/>
              </a:spcBef>
              <a:buSzPct val="100000"/>
              <a:defRPr sz="4800"/>
            </a:lvl4pPr>
            <a:lvl5pPr lvl="4">
              <a:spcBef>
                <a:spcPts val="0"/>
              </a:spcBef>
              <a:buSzPct val="100000"/>
              <a:defRPr sz="4800"/>
            </a:lvl5pPr>
            <a:lvl6pPr lvl="5">
              <a:spcBef>
                <a:spcPts val="0"/>
              </a:spcBef>
              <a:buSzPct val="100000"/>
              <a:defRPr sz="4800"/>
            </a:lvl6pPr>
            <a:lvl7pPr lvl="6">
              <a:spcBef>
                <a:spcPts val="0"/>
              </a:spcBef>
              <a:buSzPct val="100000"/>
              <a:defRPr sz="4800"/>
            </a:lvl7pPr>
            <a:lvl8pPr lvl="7">
              <a:spcBef>
                <a:spcPts val="0"/>
              </a:spcBef>
              <a:buSzPct val="100000"/>
              <a:defRPr sz="4800"/>
            </a:lvl8pPr>
            <a:lvl9pPr lvl="8">
              <a:spcBef>
                <a:spcPts val="0"/>
              </a:spcBef>
              <a:buSzPct val="100000"/>
              <a:defRPr sz="4800"/>
            </a:lvl9pPr>
          </a:lstStyle>
          <a:p/>
        </p:txBody>
      </p:sp>
      <p:sp>
        <p:nvSpPr>
          <p:cNvPr id="41" name="Shape 41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Section title and description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/>
          <p:nvPr/>
        </p:nvSpPr>
        <p:spPr>
          <a:xfrm>
            <a:off x="4572000" y="-75"/>
            <a:ext cx="4572000" cy="514349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44" name="Shape 44"/>
          <p:cNvCxnSpPr/>
          <p:nvPr/>
        </p:nvCxnSpPr>
        <p:spPr>
          <a:xfrm>
            <a:off x="5029675" y="4495503"/>
            <a:ext cx="540899" cy="0"/>
          </a:xfrm>
          <a:prstGeom prst="straightConnector1">
            <a:avLst/>
          </a:prstGeom>
          <a:noFill/>
          <a:ln cap="flat" cmpd="sng" w="38100">
            <a:solidFill>
              <a:schemeClr val="accent5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5" name="Shape 45"/>
          <p:cNvSpPr txBox="1"/>
          <p:nvPr>
            <p:ph type="title"/>
          </p:nvPr>
        </p:nvSpPr>
        <p:spPr>
          <a:xfrm>
            <a:off x="265500" y="1209075"/>
            <a:ext cx="4045199" cy="15062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3800"/>
            </a:lvl1pPr>
            <a:lvl2pPr lvl="1" algn="ctr">
              <a:spcBef>
                <a:spcPts val="0"/>
              </a:spcBef>
              <a:buSzPct val="100000"/>
              <a:defRPr sz="3800"/>
            </a:lvl2pPr>
            <a:lvl3pPr lvl="2" algn="ctr">
              <a:spcBef>
                <a:spcPts val="0"/>
              </a:spcBef>
              <a:buSzPct val="100000"/>
              <a:defRPr sz="3800"/>
            </a:lvl3pPr>
            <a:lvl4pPr lvl="3" algn="ctr">
              <a:spcBef>
                <a:spcPts val="0"/>
              </a:spcBef>
              <a:buSzPct val="100000"/>
              <a:defRPr sz="3800"/>
            </a:lvl4pPr>
            <a:lvl5pPr lvl="4" algn="ctr">
              <a:spcBef>
                <a:spcPts val="0"/>
              </a:spcBef>
              <a:buSzPct val="100000"/>
              <a:defRPr sz="3800"/>
            </a:lvl5pPr>
            <a:lvl6pPr lvl="5" algn="ctr">
              <a:spcBef>
                <a:spcPts val="0"/>
              </a:spcBef>
              <a:buSzPct val="100000"/>
              <a:defRPr sz="3800"/>
            </a:lvl6pPr>
            <a:lvl7pPr lvl="6" algn="ctr">
              <a:spcBef>
                <a:spcPts val="0"/>
              </a:spcBef>
              <a:buSzPct val="100000"/>
              <a:defRPr sz="3800"/>
            </a:lvl7pPr>
            <a:lvl8pPr lvl="7" algn="ctr">
              <a:spcBef>
                <a:spcPts val="0"/>
              </a:spcBef>
              <a:buSzPct val="100000"/>
              <a:defRPr sz="3800"/>
            </a:lvl8pPr>
            <a:lvl9pPr lvl="8" algn="ctr">
              <a:spcBef>
                <a:spcPts val="0"/>
              </a:spcBef>
              <a:buSzPct val="100000"/>
              <a:defRPr sz="3800"/>
            </a:lvl9pPr>
          </a:lstStyle>
          <a:p/>
        </p:txBody>
      </p:sp>
      <p:sp>
        <p:nvSpPr>
          <p:cNvPr id="46" name="Shape 46"/>
          <p:cNvSpPr txBox="1"/>
          <p:nvPr>
            <p:ph idx="1" type="subTitle"/>
          </p:nvPr>
        </p:nvSpPr>
        <p:spPr>
          <a:xfrm>
            <a:off x="265500" y="2769000"/>
            <a:ext cx="4045199" cy="13455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ct val="100000"/>
              <a:buNone/>
              <a:defRPr sz="2100">
                <a:solidFill>
                  <a:schemeClr val="accent5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ct val="100000"/>
              <a:buNone/>
              <a:defRPr sz="2100">
                <a:solidFill>
                  <a:schemeClr val="accent5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ct val="100000"/>
              <a:buNone/>
              <a:defRPr sz="2100">
                <a:solidFill>
                  <a:schemeClr val="accent5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ct val="100000"/>
              <a:buNone/>
              <a:defRPr sz="2100">
                <a:solidFill>
                  <a:schemeClr val="accent5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ct val="100000"/>
              <a:buNone/>
              <a:defRPr sz="2100">
                <a:solidFill>
                  <a:schemeClr val="accent5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ct val="100000"/>
              <a:buNone/>
              <a:defRPr sz="2100">
                <a:solidFill>
                  <a:schemeClr val="accent5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ct val="100000"/>
              <a:buNone/>
              <a:defRPr sz="2100">
                <a:solidFill>
                  <a:schemeClr val="accent5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ct val="100000"/>
              <a:buNone/>
              <a:defRPr sz="2100">
                <a:solidFill>
                  <a:schemeClr val="accent5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ct val="100000"/>
              <a:buNone/>
              <a:defRPr sz="2100">
                <a:solidFill>
                  <a:schemeClr val="accent5"/>
                </a:solidFill>
              </a:defRPr>
            </a:lvl9pPr>
          </a:lstStyle>
          <a:p/>
        </p:txBody>
      </p:sp>
      <p:sp>
        <p:nvSpPr>
          <p:cNvPr id="47" name="Shape 47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48" name="Shape 48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/>
          <p:nvPr>
            <p:ph idx="1" type="body"/>
          </p:nvPr>
        </p:nvSpPr>
        <p:spPr>
          <a:xfrm>
            <a:off x="319500" y="4233725"/>
            <a:ext cx="5998800" cy="598799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Roboto Slab"/>
              <a:buNone/>
              <a:defRPr>
                <a:latin typeface="Roboto Slab"/>
                <a:ea typeface="Roboto Slab"/>
                <a:cs typeface="Roboto Slab"/>
                <a:sym typeface="Roboto Slab"/>
              </a:defRPr>
            </a:lvl1pPr>
          </a:lstStyle>
          <a:p/>
        </p:txBody>
      </p:sp>
      <p:sp>
        <p:nvSpPr>
          <p:cNvPr id="51" name="Shape 51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Big number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/>
          <p:nvPr/>
        </p:nvSpPr>
        <p:spPr>
          <a:xfrm>
            <a:off x="150" y="5076825"/>
            <a:ext cx="9143699" cy="665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4" name="Shape 54"/>
          <p:cNvSpPr txBox="1"/>
          <p:nvPr>
            <p:ph type="title"/>
          </p:nvPr>
        </p:nvSpPr>
        <p:spPr>
          <a:xfrm>
            <a:off x="387900" y="1152450"/>
            <a:ext cx="8368200" cy="1538399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algn="ctr">
              <a:spcBef>
                <a:spcPts val="0"/>
              </a:spcBef>
              <a:buClr>
                <a:schemeClr val="accent5"/>
              </a:buClr>
              <a:buSzPct val="100000"/>
              <a:defRPr sz="13000">
                <a:solidFill>
                  <a:schemeClr val="accent5"/>
                </a:solidFill>
              </a:defRPr>
            </a:lvl1pPr>
            <a:lvl2pPr lvl="1" algn="ctr">
              <a:spcBef>
                <a:spcPts val="0"/>
              </a:spcBef>
              <a:buClr>
                <a:schemeClr val="accent5"/>
              </a:buClr>
              <a:buSzPct val="100000"/>
              <a:defRPr sz="13000">
                <a:solidFill>
                  <a:schemeClr val="accent5"/>
                </a:solidFill>
              </a:defRPr>
            </a:lvl2pPr>
            <a:lvl3pPr lvl="2" algn="ctr">
              <a:spcBef>
                <a:spcPts val="0"/>
              </a:spcBef>
              <a:buClr>
                <a:schemeClr val="accent5"/>
              </a:buClr>
              <a:buSzPct val="100000"/>
              <a:defRPr sz="13000">
                <a:solidFill>
                  <a:schemeClr val="accent5"/>
                </a:solidFill>
              </a:defRPr>
            </a:lvl3pPr>
            <a:lvl4pPr lvl="3" algn="ctr">
              <a:spcBef>
                <a:spcPts val="0"/>
              </a:spcBef>
              <a:buClr>
                <a:schemeClr val="accent5"/>
              </a:buClr>
              <a:buSzPct val="100000"/>
              <a:defRPr sz="13000">
                <a:solidFill>
                  <a:schemeClr val="accent5"/>
                </a:solidFill>
              </a:defRPr>
            </a:lvl4pPr>
            <a:lvl5pPr lvl="4" algn="ctr">
              <a:spcBef>
                <a:spcPts val="0"/>
              </a:spcBef>
              <a:buClr>
                <a:schemeClr val="accent5"/>
              </a:buClr>
              <a:buSzPct val="100000"/>
              <a:defRPr sz="13000">
                <a:solidFill>
                  <a:schemeClr val="accent5"/>
                </a:solidFill>
              </a:defRPr>
            </a:lvl5pPr>
            <a:lvl6pPr lvl="5" algn="ctr">
              <a:spcBef>
                <a:spcPts val="0"/>
              </a:spcBef>
              <a:buClr>
                <a:schemeClr val="accent5"/>
              </a:buClr>
              <a:buSzPct val="100000"/>
              <a:defRPr sz="13000">
                <a:solidFill>
                  <a:schemeClr val="accent5"/>
                </a:solidFill>
              </a:defRPr>
            </a:lvl6pPr>
            <a:lvl7pPr lvl="6" algn="ctr">
              <a:spcBef>
                <a:spcPts val="0"/>
              </a:spcBef>
              <a:buClr>
                <a:schemeClr val="accent5"/>
              </a:buClr>
              <a:buSzPct val="100000"/>
              <a:defRPr sz="13000">
                <a:solidFill>
                  <a:schemeClr val="accent5"/>
                </a:solidFill>
              </a:defRPr>
            </a:lvl7pPr>
            <a:lvl8pPr lvl="7" algn="ctr">
              <a:spcBef>
                <a:spcPts val="0"/>
              </a:spcBef>
              <a:buClr>
                <a:schemeClr val="accent5"/>
              </a:buClr>
              <a:buSzPct val="100000"/>
              <a:defRPr sz="13000">
                <a:solidFill>
                  <a:schemeClr val="accent5"/>
                </a:solidFill>
              </a:defRPr>
            </a:lvl8pPr>
            <a:lvl9pPr lvl="8" algn="ctr">
              <a:spcBef>
                <a:spcPts val="0"/>
              </a:spcBef>
              <a:buClr>
                <a:schemeClr val="accent5"/>
              </a:buClr>
              <a:buSzPct val="100000"/>
              <a:defRPr sz="13000">
                <a:solidFill>
                  <a:schemeClr val="accent5"/>
                </a:solidFill>
              </a:defRPr>
            </a:lvl9pPr>
          </a:lstStyle>
          <a:p/>
        </p:txBody>
      </p:sp>
      <p:sp>
        <p:nvSpPr>
          <p:cNvPr id="55" name="Shape 55"/>
          <p:cNvSpPr txBox="1"/>
          <p:nvPr>
            <p:ph idx="1" type="body"/>
          </p:nvPr>
        </p:nvSpPr>
        <p:spPr>
          <a:xfrm>
            <a:off x="387900" y="2919450"/>
            <a:ext cx="8368200" cy="10715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/>
        </p:txBody>
      </p:sp>
      <p:sp>
        <p:nvSpPr>
          <p:cNvPr id="56" name="Shape 56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87900" y="458025"/>
            <a:ext cx="8368200" cy="686099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87900" y="1489824"/>
            <a:ext cx="8368200" cy="30788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ct val="100000"/>
              <a:buFont typeface="Roboto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Roboto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Roboto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Roboto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Roboto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Roboto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Roboto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Roboto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Roboto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01.png"/><Relationship Id="rId4" Type="http://schemas.openxmlformats.org/officeDocument/2006/relationships/image" Target="../media/image03.png"/><Relationship Id="rId5" Type="http://schemas.openxmlformats.org/officeDocument/2006/relationships/image" Target="../media/image02.png"/><Relationship Id="rId6" Type="http://schemas.openxmlformats.org/officeDocument/2006/relationships/image" Target="../media/image0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/>
          <p:nvPr>
            <p:ph type="ctrTitle"/>
          </p:nvPr>
        </p:nvSpPr>
        <p:spPr>
          <a:xfrm>
            <a:off x="1680301" y="1188925"/>
            <a:ext cx="5783400" cy="14573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«Использование информационных технологий как средства обогащения социально-игрового опыта дошкольников»</a:t>
            </a:r>
          </a:p>
        </p:txBody>
      </p:sp>
      <p:sp>
        <p:nvSpPr>
          <p:cNvPr id="64" name="Shape 64"/>
          <p:cNvSpPr txBox="1"/>
          <p:nvPr>
            <p:ph idx="1" type="subTitle"/>
          </p:nvPr>
        </p:nvSpPr>
        <p:spPr>
          <a:xfrm>
            <a:off x="1680301" y="3049450"/>
            <a:ext cx="5783400" cy="909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 sz="1800"/>
              <a:t>Районное методическое объединение 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800"/>
              <a:t>“Школа управления” </a:t>
            </a:r>
          </a:p>
          <a:p>
            <a:pPr lvl="0">
              <a:spcBef>
                <a:spcPts val="0"/>
              </a:spcBef>
              <a:buNone/>
            </a:pPr>
            <a:r>
              <a:rPr lang="ru" sz="1800"/>
              <a:t>Т.С. Филиппова 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/>
          <p:nvPr>
            <p:ph type="title"/>
          </p:nvPr>
        </p:nvSpPr>
        <p:spPr>
          <a:xfrm>
            <a:off x="387900" y="458025"/>
            <a:ext cx="8368200" cy="6860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Образовательные технологии</a:t>
            </a:r>
          </a:p>
        </p:txBody>
      </p:sp>
      <p:sp>
        <p:nvSpPr>
          <p:cNvPr id="70" name="Shape 70"/>
          <p:cNvSpPr txBox="1"/>
          <p:nvPr>
            <p:ph idx="1" type="body"/>
          </p:nvPr>
        </p:nvSpPr>
        <p:spPr>
          <a:xfrm>
            <a:off x="387900" y="1489824"/>
            <a:ext cx="8368200" cy="30788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lnSpc>
                <a:spcPct val="927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К числу современных образовательных технологий можно отнести:</a:t>
            </a:r>
          </a:p>
          <a:p>
            <a:pPr lvl="0" rtl="0">
              <a:lnSpc>
                <a:spcPct val="927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rtl="0">
              <a:lnSpc>
                <a:spcPct val="927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·</a:t>
            </a:r>
            <a:r>
              <a:rPr lang="ru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</a:t>
            </a:r>
            <a:r>
              <a:rPr lang="ru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здоровьесберегающие технологии;</a:t>
            </a:r>
          </a:p>
          <a:p>
            <a:pPr indent="-228600" lvl="0" rtl="0">
              <a:lnSpc>
                <a:spcPct val="927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·</a:t>
            </a:r>
            <a:r>
              <a:rPr lang="ru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</a:t>
            </a:r>
            <a:r>
              <a:rPr lang="ru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технологии проектной деятельности;</a:t>
            </a:r>
          </a:p>
          <a:p>
            <a:pPr indent="-228600" lvl="0" rtl="0">
              <a:lnSpc>
                <a:spcPct val="927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·</a:t>
            </a:r>
            <a:r>
              <a:rPr lang="ru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</a:t>
            </a:r>
            <a:r>
              <a:rPr lang="ru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технологии исследовательской деятельности;</a:t>
            </a:r>
          </a:p>
          <a:p>
            <a:pPr indent="-228600" lvl="0" rtl="0">
              <a:lnSpc>
                <a:spcPct val="927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·</a:t>
            </a:r>
            <a:r>
              <a:rPr lang="ru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</a:t>
            </a:r>
            <a:r>
              <a:rPr lang="ru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информационно-коммуникационные технологии;</a:t>
            </a:r>
          </a:p>
          <a:p>
            <a:pPr indent="-228600" lvl="0" rtl="0">
              <a:lnSpc>
                <a:spcPct val="927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·</a:t>
            </a:r>
            <a:r>
              <a:rPr lang="ru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</a:t>
            </a:r>
            <a:r>
              <a:rPr lang="ru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личностно-ориентированные технологии;</a:t>
            </a:r>
          </a:p>
          <a:p>
            <a:pPr indent="-228600" lvl="0" rtl="0">
              <a:lnSpc>
                <a:spcPct val="927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·</a:t>
            </a:r>
            <a:r>
              <a:rPr lang="ru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</a:t>
            </a:r>
            <a:r>
              <a:rPr lang="ru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игровые технологии.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/>
          <p:nvPr>
            <p:ph type="title"/>
          </p:nvPr>
        </p:nvSpPr>
        <p:spPr>
          <a:xfrm>
            <a:off x="490250" y="526350"/>
            <a:ext cx="7658100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lnSpc>
                <a:spcPct val="92727"/>
              </a:lnSpc>
              <a:spcBef>
                <a:spcPts val="0"/>
              </a:spcBef>
              <a:buNone/>
            </a:pPr>
            <a:r>
              <a:rPr b="1" lang="ru"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Среди игровых упражнений можно выделить те, которые </a:t>
            </a:r>
          </a:p>
          <a:p>
            <a:pPr indent="-228600" lvl="0" rtl="0">
              <a:lnSpc>
                <a:spcPct val="92727"/>
              </a:lnSpc>
              <a:spcBef>
                <a:spcPts val="0"/>
              </a:spcBef>
              <a:buNone/>
            </a:pPr>
            <a:r>
              <a:rPr b="1" lang="ru"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  помогают выделять характерные признаки предметов: </a:t>
            </a:r>
          </a:p>
          <a:p>
            <a:pPr indent="-228600" lvl="0" rtl="0">
              <a:lnSpc>
                <a:spcPct val="92727"/>
              </a:lnSpc>
              <a:spcBef>
                <a:spcPts val="0"/>
              </a:spcBef>
              <a:buNone/>
            </a:pPr>
            <a:r>
              <a:rPr b="1" lang="ru"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</a:p>
          <a:p>
            <a:pPr indent="-228600" lvl="0" rtl="0">
              <a:lnSpc>
                <a:spcPct val="92727"/>
              </a:lnSpc>
              <a:spcBef>
                <a:spcPts val="0"/>
              </a:spcBef>
              <a:buNone/>
            </a:pPr>
            <a:r>
              <a:rPr b="1" lang="ru"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              то есть учат сравнивать;</a:t>
            </a:r>
          </a:p>
          <a:p>
            <a:pPr indent="-228600" lvl="0" rtl="0">
              <a:lnSpc>
                <a:spcPct val="92727"/>
              </a:lnSpc>
              <a:spcBef>
                <a:spcPts val="0"/>
              </a:spcBef>
              <a:buNone/>
            </a:pPr>
            <a:r>
              <a:rPr b="1" lang="ru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</a:t>
            </a:r>
            <a:r>
              <a:rPr b="1" lang="ru"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помогают обобщать предметы по   определенным признакам;</a:t>
            </a:r>
          </a:p>
          <a:p>
            <a:pPr indent="-228600" lvl="0" rtl="0">
              <a:lnSpc>
                <a:spcPct val="92727"/>
              </a:lnSpc>
              <a:spcBef>
                <a:spcPts val="0"/>
              </a:spcBef>
              <a:buNone/>
            </a:pPr>
            <a:r>
              <a:rPr b="1" lang="ru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</a:t>
            </a:r>
            <a:r>
              <a:rPr b="1" lang="ru"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учат ребенка отделять вымысел от реального;</a:t>
            </a:r>
          </a:p>
          <a:p>
            <a:pPr indent="-228600" lvl="0" rtl="0">
              <a:lnSpc>
                <a:spcPct val="92727"/>
              </a:lnSpc>
              <a:spcBef>
                <a:spcPts val="0"/>
              </a:spcBef>
              <a:buNone/>
            </a:pPr>
            <a:r>
              <a:rPr b="1" lang="ru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</a:t>
            </a:r>
            <a:r>
              <a:rPr b="1" lang="ru"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воспитывают общение в коллективе, развивают быстроту реакции, смекалку и другое.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b="1" sz="18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/>
          <p:nvPr>
            <p:ph type="title"/>
          </p:nvPr>
        </p:nvSpPr>
        <p:spPr>
          <a:xfrm>
            <a:off x="387900" y="458025"/>
            <a:ext cx="8368200" cy="6860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2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Внедрение информационных технологий</a:t>
            </a:r>
          </a:p>
        </p:txBody>
      </p:sp>
      <p:sp>
        <p:nvSpPr>
          <p:cNvPr id="81" name="Shape 81"/>
          <p:cNvSpPr txBox="1"/>
          <p:nvPr>
            <p:ph idx="1" type="body"/>
          </p:nvPr>
        </p:nvSpPr>
        <p:spPr>
          <a:xfrm>
            <a:off x="387900" y="1489824"/>
            <a:ext cx="8368200" cy="30788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0" lvl="0" marL="381000" rtl="0">
              <a:lnSpc>
                <a:spcPct val="142857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Для дошкольного образования информационные технологии определяются следующим образом: комплекс учебных и учебно-методических материалов, технических и инструментальных средств вычислительной техники учебного назначения предназначенных для:</a:t>
            </a:r>
          </a:p>
          <a:p>
            <a:pPr indent="-317500" lvl="0" marL="1079500" rtl="0">
              <a:lnSpc>
                <a:spcPct val="142857"/>
              </a:lnSpc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AutoNum type="arabicPeriod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формирования системы научных знаний о роли и месте средств вычислительной техники в воспитательно-образовательном процессе;</a:t>
            </a:r>
          </a:p>
          <a:p>
            <a:pPr indent="-317500" lvl="0" marL="1079500" rtl="0">
              <a:lnSpc>
                <a:spcPct val="142857"/>
              </a:lnSpc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AutoNum type="arabicPeriod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совершенствования методов и форм работы специалистов учреждений образования (администрации, педагогов, методистов, воспитателей);</a:t>
            </a:r>
          </a:p>
          <a:p>
            <a:pPr indent="-317500" lvl="0" marL="1079500" rtl="0">
              <a:lnSpc>
                <a:spcPct val="142857"/>
              </a:lnSpc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AutoNum type="arabicPeriod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образования, обучения, диагностики и коррекции развития детей дошкольного возраста.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b="1" sz="1400">
              <a:solidFill>
                <a:srgbClr val="FFFFFF"/>
              </a:solidFill>
              <a:highlight>
                <a:srgbClr val="0B5394"/>
              </a:highlight>
            </a:endParaRP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title"/>
          </p:nvPr>
        </p:nvSpPr>
        <p:spPr>
          <a:xfrm>
            <a:off x="490250" y="526350"/>
            <a:ext cx="8289899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indent="0" lvl="0" marL="381000" rtl="0">
              <a:lnSpc>
                <a:spcPct val="142857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При подборе обучающих и развивающих компьютерных игр  учитывается:</a:t>
            </a:r>
          </a:p>
          <a:p>
            <a:pPr indent="-3175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AutoNum type="arabicPeriod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их совместимость с моделью компьютера;</a:t>
            </a:r>
          </a:p>
          <a:p>
            <a:pPr indent="-3175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AutoNum type="arabicPeriod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с какой скоростью  будет загружаться и запускаться компьютерная игра, как открывается;</a:t>
            </a:r>
          </a:p>
          <a:p>
            <a:pPr indent="-3175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AutoNum type="arabicPeriod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соответствие дошкольному возрасту и  уровню знаний дошкольников;</a:t>
            </a:r>
          </a:p>
          <a:p>
            <a:pPr indent="-3175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AutoNum type="arabicPeriod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достаточно ли привлекательна по оформлению и содержанию;</a:t>
            </a:r>
          </a:p>
          <a:p>
            <a:pPr indent="-3175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AutoNum type="arabicPeriod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какие именно знания будут приобретаться в ходе игры;</a:t>
            </a:r>
          </a:p>
          <a:p>
            <a:pPr indent="-3175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AutoNum type="arabicPeriod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этическое содержание игры, типы положительных и отрицательных героев, характер их взаимодействия друг с другом;</a:t>
            </a:r>
          </a:p>
          <a:p>
            <a:pPr indent="-3175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AutoNum type="arabicPeriod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 для ребенка  имеет значение, чтобы в игре были разные этапы и уровни сложности, чтобы она требовала сосредоточенности, анализа ситуации, способности комбинировать различные элементы и была занимательной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b="1" sz="1400">
              <a:solidFill>
                <a:srgbClr val="FFFFFF"/>
              </a:solidFill>
              <a:highlight>
                <a:srgbClr val="0B5394"/>
              </a:highlight>
            </a:endParaRP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/>
          <p:nvPr>
            <p:ph type="title"/>
          </p:nvPr>
        </p:nvSpPr>
        <p:spPr>
          <a:xfrm>
            <a:off x="490250" y="225600"/>
            <a:ext cx="8425199" cy="47282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компьютерные игры  обеспечивает личностно-ориентированный подход: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1400">
              <a:solidFill>
                <a:srgbClr val="FFFFFF"/>
              </a:solidFill>
              <a:highlight>
                <a:srgbClr val="0B5394"/>
              </a:highlight>
              <a:latin typeface="Arial"/>
              <a:ea typeface="Arial"/>
              <a:cs typeface="Arial"/>
              <a:sym typeface="Arial"/>
            </a:endParaRP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1400">
              <a:solidFill>
                <a:srgbClr val="FFFFFF"/>
              </a:solidFill>
              <a:highlight>
                <a:srgbClr val="0B5394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Char char="●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помогают закрепить знания детей;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1400">
              <a:solidFill>
                <a:srgbClr val="FFFFFF"/>
              </a:solidFill>
              <a:highlight>
                <a:srgbClr val="0B5394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Char char="●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развивают психические способности, необходимые для интеллектуальной деятельности: восприятия, внимания, памяти, 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1400">
              <a:solidFill>
                <a:srgbClr val="FFFFFF"/>
              </a:solidFill>
              <a:highlight>
                <a:srgbClr val="0B5394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Char char="●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мышления, развития мелкой моторики;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1400">
              <a:solidFill>
                <a:srgbClr val="FFFFFF"/>
              </a:solidFill>
              <a:highlight>
                <a:srgbClr val="0B5394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Char char="●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приучают к самостоятельности, развивают навык самоконтроля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1400">
              <a:solidFill>
                <a:srgbClr val="FFFFFF"/>
              </a:solidFill>
              <a:highlight>
                <a:srgbClr val="0B5394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Char char="●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 развивать у дошкольников собранность, сосредоточенность, усидчивость, приобщает к сопереживанию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1400">
              <a:solidFill>
                <a:srgbClr val="FFFFFF"/>
              </a:solidFill>
              <a:highlight>
                <a:srgbClr val="0B5394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Char char="●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развитие совместной координированной деятельности зрительного и моторного анализаторов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1400">
              <a:solidFill>
                <a:srgbClr val="FFFFFF"/>
              </a:solidFill>
              <a:highlight>
                <a:srgbClr val="0B5394"/>
              </a:highlight>
              <a:latin typeface="Arial"/>
              <a:ea typeface="Arial"/>
              <a:cs typeface="Arial"/>
              <a:sym typeface="Arial"/>
            </a:endParaRPr>
          </a:p>
          <a:p>
            <a:pPr lvl="0">
              <a:spcBef>
                <a:spcPts val="0"/>
              </a:spcBef>
              <a:buNone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По мнению доктора психологических наук Н.Н. Поддьякова,  компьютерные игры формируют новую позицию в отношении познания и изменения окружающего мира</a:t>
            </a: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 txBox="1"/>
          <p:nvPr>
            <p:ph type="title"/>
          </p:nvPr>
        </p:nvSpPr>
        <p:spPr>
          <a:xfrm>
            <a:off x="490250" y="207550"/>
            <a:ext cx="8325900" cy="47735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indent="0" lvl="0" marL="381000" rtl="0">
              <a:lnSpc>
                <a:spcPct val="142857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b="1" lang="ru" sz="12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По сравнению с традиционными формами обучения дошкольников компьютер обладает рядом преимуществ:</a:t>
            </a:r>
          </a:p>
          <a:p>
            <a:pPr indent="-3048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AutoNum type="arabicPeriod"/>
            </a:pPr>
            <a:r>
              <a:rPr b="1" lang="ru" sz="12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предъявление информации на экране компьютера в игровой форме вызывает у детей огромный интерес;</a:t>
            </a:r>
          </a:p>
          <a:p>
            <a:pPr indent="-3048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AutoNum type="arabicPeriod"/>
            </a:pPr>
            <a:r>
              <a:rPr b="1" lang="ru" sz="12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несет в себе образный тип информации, понятный дошкольникам;</a:t>
            </a:r>
          </a:p>
          <a:p>
            <a:pPr indent="-3048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AutoNum type="arabicPeriod"/>
            </a:pPr>
            <a:r>
              <a:rPr b="1" lang="ru" sz="12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движения, звук, мультипликация надолго привлекает внимание ребенка;</a:t>
            </a:r>
          </a:p>
          <a:p>
            <a:pPr indent="-3048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AutoNum type="arabicPeriod"/>
            </a:pPr>
            <a:r>
              <a:rPr b="1" lang="ru" sz="12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проблемные задачи, поощрение ребенка при их правильном решении самим компьютером являются стимулом познавательной активности детей;</a:t>
            </a:r>
          </a:p>
          <a:p>
            <a:pPr indent="-3048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AutoNum type="arabicPeriod"/>
            </a:pPr>
            <a:r>
              <a:rPr b="1" lang="ru" sz="12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предоставляет возможность индивидуализации обучения;</a:t>
            </a:r>
          </a:p>
          <a:p>
            <a:pPr indent="-3048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AutoNum type="arabicPeriod"/>
            </a:pPr>
            <a:r>
              <a:rPr b="1" lang="ru" sz="12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ребенок сам регулирует темп и количество решаемых игровых обучающих задач;</a:t>
            </a:r>
          </a:p>
          <a:p>
            <a:pPr indent="-3048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AutoNum type="arabicPeriod"/>
            </a:pPr>
            <a:r>
              <a:rPr b="1" lang="ru" sz="12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в процессе своей деятельности за компьютером дошкольник приобретает уверенность в себе, в том, что он многое может;</a:t>
            </a:r>
          </a:p>
          <a:p>
            <a:pPr indent="-3048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AutoNum type="arabicPeriod"/>
            </a:pPr>
            <a:r>
              <a:rPr b="1" lang="ru" sz="12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позволяет моделировать такие жизненные ситуации, которые нельзя увидеть в повседневной жизни (полет ракеты, половодье, неожиданные и необычные эффекты);</a:t>
            </a:r>
          </a:p>
          <a:p>
            <a:pPr indent="-3048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AutoNum type="arabicPeriod"/>
            </a:pPr>
            <a:r>
              <a:rPr b="1" lang="ru" sz="12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компьютер очень "терпелив", никогда не ругает ребенка за ошибки, а ждет, пока он сам исправит их 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b="1" sz="1200">
              <a:solidFill>
                <a:srgbClr val="FFFFFF"/>
              </a:solidFill>
              <a:highlight>
                <a:srgbClr val="0B5394"/>
              </a:highlight>
            </a:endParaRP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 txBox="1"/>
          <p:nvPr>
            <p:ph type="title"/>
          </p:nvPr>
        </p:nvSpPr>
        <p:spPr>
          <a:xfrm>
            <a:off x="490250" y="243650"/>
            <a:ext cx="8280899" cy="46109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Занятия должны проводится в соответствии с гигиеническими требованиями к занятиям на компьютере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1400">
              <a:solidFill>
                <a:srgbClr val="FFFFFF"/>
              </a:solidFill>
              <a:highlight>
                <a:srgbClr val="0B5394"/>
              </a:highlight>
              <a:latin typeface="Arial"/>
              <a:ea typeface="Arial"/>
              <a:cs typeface="Arial"/>
              <a:sym typeface="Arial"/>
            </a:endParaRP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1400">
              <a:solidFill>
                <a:srgbClr val="FFFFFF"/>
              </a:solidFill>
              <a:highlight>
                <a:srgbClr val="0B5394"/>
              </a:highlight>
              <a:latin typeface="Arial"/>
              <a:ea typeface="Arial"/>
              <a:cs typeface="Arial"/>
              <a:sym typeface="Arial"/>
            </a:endParaRP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1400">
              <a:solidFill>
                <a:srgbClr val="FFFFFF"/>
              </a:solidFill>
              <a:highlight>
                <a:srgbClr val="0B5394"/>
              </a:highlight>
              <a:latin typeface="Arial"/>
              <a:ea typeface="Arial"/>
              <a:cs typeface="Arial"/>
              <a:sym typeface="Arial"/>
            </a:endParaRP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1400">
              <a:solidFill>
                <a:srgbClr val="FFFFFF"/>
              </a:solidFill>
              <a:highlight>
                <a:srgbClr val="0B5394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381000" rtl="0">
              <a:lnSpc>
                <a:spcPct val="142857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Гигиенические нормы:</a:t>
            </a:r>
          </a:p>
          <a:p>
            <a:pPr indent="0" lvl="0" marL="381000" rtl="0">
              <a:lnSpc>
                <a:spcPct val="142857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Дети 5 лет I и II группы здоровья – 10 минут</a:t>
            </a:r>
          </a:p>
          <a:p>
            <a:pPr indent="0" lvl="0" marL="381000" rtl="0">
              <a:lnSpc>
                <a:spcPct val="142857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Дети 5 лет III группы здоровья – 7 минут</a:t>
            </a:r>
          </a:p>
          <a:p>
            <a:pPr indent="0" lvl="0" marL="381000" rtl="0">
              <a:lnSpc>
                <a:spcPct val="142857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Дети 6 лет I и II группы здоровья – 15 минут</a:t>
            </a:r>
          </a:p>
          <a:p>
            <a:pPr indent="0" lvl="0" marL="381000" rtl="0">
              <a:lnSpc>
                <a:spcPct val="142857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Дети 6 лет III группы здоровья – 10 минут</a:t>
            </a:r>
          </a:p>
          <a:p>
            <a:pPr indent="0" lvl="0" marL="381000" rtl="0">
              <a:lnSpc>
                <a:spcPct val="142857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" sz="1050">
                <a:solidFill>
                  <a:srgbClr val="333333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050">
              <a:solidFill>
                <a:srgbClr val="333333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 txBox="1"/>
          <p:nvPr>
            <p:ph type="title"/>
          </p:nvPr>
        </p:nvSpPr>
        <p:spPr>
          <a:xfrm>
            <a:off x="490250" y="526350"/>
            <a:ext cx="8118299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indent="0" lvl="0" marL="381000" rtl="0">
              <a:lnSpc>
                <a:spcPct val="142857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b="1" lang="ru" sz="18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В течение дня не более 1 занятия.</a:t>
            </a:r>
          </a:p>
          <a:p>
            <a:pPr indent="0" lvl="0" marL="381000" rtl="0">
              <a:lnSpc>
                <a:spcPct val="142857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b="1" lang="ru" sz="18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Время дня для занятий: первая половина дня – оптимальна; вторая – допустима в интервале подъема суточной работоспособности от 15.30 до 16.30, после дневного сна и полдника.</a:t>
            </a:r>
          </a:p>
          <a:p>
            <a:pPr indent="0" lvl="0" marL="381000" rtl="0">
              <a:lnSpc>
                <a:spcPct val="142857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b="1" lang="ru" sz="18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Максимальная кратность занятий в течение недели – 1-2 раза.</a:t>
            </a:r>
          </a:p>
          <a:p>
            <a:pPr indent="0" lvl="0" marL="381000" rtl="0">
              <a:lnSpc>
                <a:spcPct val="142857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b="1" lang="ru" sz="18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Рекомендуемые дни недели: вторник, среда, четверг.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 txBox="1"/>
          <p:nvPr>
            <p:ph type="title"/>
          </p:nvPr>
        </p:nvSpPr>
        <p:spPr>
          <a:xfrm>
            <a:off x="387900" y="458025"/>
            <a:ext cx="8368200" cy="6860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Структура занятий</a:t>
            </a:r>
          </a:p>
        </p:txBody>
      </p:sp>
      <p:sp>
        <p:nvSpPr>
          <p:cNvPr id="112" name="Shape 112"/>
          <p:cNvSpPr txBox="1"/>
          <p:nvPr>
            <p:ph idx="1" type="body"/>
          </p:nvPr>
        </p:nvSpPr>
        <p:spPr>
          <a:xfrm>
            <a:off x="387900" y="1100900"/>
            <a:ext cx="8368200" cy="34677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95275" lvl="0" marL="457200" rtl="0">
              <a:spcBef>
                <a:spcPts val="0"/>
              </a:spcBef>
              <a:buClr>
                <a:srgbClr val="FFFFFF"/>
              </a:buClr>
              <a:buSzPct val="95454"/>
              <a:buFont typeface="Arial"/>
              <a:buChar char="●"/>
            </a:pPr>
            <a:r>
              <a:rPr b="1" lang="ru" sz="105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 В подготовительной части идёт знакомство детей с содержанием игровой компьютерной задачи с помощью наглядного дидактического материала (дидактическая игра). 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1050">
              <a:solidFill>
                <a:srgbClr val="FFFFFF"/>
              </a:solidFill>
              <a:highlight>
                <a:srgbClr val="0B5394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295275" lvl="0" marL="457200" rtl="0">
              <a:spcBef>
                <a:spcPts val="0"/>
              </a:spcBef>
              <a:buClr>
                <a:srgbClr val="FFFFFF"/>
              </a:buClr>
              <a:buSzPct val="95454"/>
              <a:buFont typeface="Arial"/>
              <a:buChar char="●"/>
            </a:pPr>
            <a:r>
              <a:rPr b="1" lang="ru" sz="105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Создается определенная предметно-ориентированная игровая среда, аналогичная компьютерной игре, но не повторяющая ее, а помогающая понять и осуществить задание в компьютерной игре. 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1050">
              <a:solidFill>
                <a:srgbClr val="FFFFFF"/>
              </a:solidFill>
              <a:highlight>
                <a:srgbClr val="0B5394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295275" lvl="0" marL="457200" rtl="0">
              <a:spcBef>
                <a:spcPts val="0"/>
              </a:spcBef>
              <a:buClr>
                <a:srgbClr val="FFFFFF"/>
              </a:buClr>
              <a:buSzPct val="95454"/>
              <a:buFont typeface="Arial"/>
              <a:buChar char="●"/>
            </a:pPr>
            <a:r>
              <a:rPr b="1" lang="ru" sz="105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Основная часть проводится за компьютерами. Состоит из краткого инструктажа (объяснение преподавателем цели и правил игры и т.д.) и выполнения детьми самостоятельно игровых действий (игра на компьютере).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1050">
              <a:solidFill>
                <a:srgbClr val="FFFFFF"/>
              </a:solidFill>
              <a:highlight>
                <a:srgbClr val="0B5394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295275" lvl="0" marL="457200">
              <a:spcBef>
                <a:spcPts val="0"/>
              </a:spcBef>
              <a:buClr>
                <a:srgbClr val="FFFFFF"/>
              </a:buClr>
              <a:buSzPct val="95454"/>
              <a:buFont typeface="Arial"/>
              <a:buChar char="●"/>
            </a:pPr>
            <a:r>
              <a:rPr b="1" lang="ru" sz="105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 Заключительная часть проводится там же, где и подготовительная часть занятия. Состоит из: подведения итогов работы (дается оценка выполнения заданий в компьютерной игре); закрепления необходимых для усвоения понятий и смысловых структур и мероприятий по снижению зрительного и общего утомления (зрительная гимнастика, спортивная разрядка, релаксация)</a:t>
            </a:r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indent="0" lvl="0" marL="381000" rtl="0">
              <a:lnSpc>
                <a:spcPct val="142857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Основные вредные факторы, воздействующие на ребенка:</a:t>
            </a:r>
          </a:p>
          <a:p>
            <a:pPr indent="-3175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Char char="●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нагрузка на зрение;</a:t>
            </a:r>
          </a:p>
          <a:p>
            <a:pPr indent="-3175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Char char="●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стеснённая поза;</a:t>
            </a:r>
          </a:p>
          <a:p>
            <a:pPr indent="-3175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Char char="●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нагрузка на психику;</a:t>
            </a:r>
          </a:p>
          <a:p>
            <a:pPr indent="-317500" lvl="0" marL="1079500" rtl="0">
              <a:lnSpc>
                <a:spcPct val="142857"/>
              </a:lnSpc>
              <a:spcBef>
                <a:spcPts val="0"/>
              </a:spcBef>
              <a:spcAft>
                <a:spcPts val="1600"/>
              </a:spcAft>
              <a:buClr>
                <a:srgbClr val="FFFFFF"/>
              </a:buClr>
              <a:buSzPct val="100000"/>
              <a:buFont typeface="Arial"/>
              <a:buChar char="●"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излучение.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b="1"/>
          </a:p>
        </p:txBody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 txBox="1"/>
          <p:nvPr>
            <p:ph type="title"/>
          </p:nvPr>
        </p:nvSpPr>
        <p:spPr>
          <a:xfrm>
            <a:off x="490250" y="526350"/>
            <a:ext cx="8109299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indent="0" lvl="0" marL="381000" rtl="0">
              <a:lnSpc>
                <a:spcPct val="142857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Сроки наступления утомления для каждого ребенка индивидуальны и зависят от состояния здоровья, самочувствия, индивидуально-типологических особенностей нервной системы и качества компьютерной программы. Факторы утомления делятся на 4 группы :</a:t>
            </a:r>
          </a:p>
          <a:p>
            <a:pPr indent="0" lvl="0" marL="381000" rtl="0">
              <a:lnSpc>
                <a:spcPct val="142857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1 группа- потеря контроля над собой: ребенок трогает лицо, сосет палец, гримасничает, трясет ногами, начинает кричать и т.д.;</a:t>
            </a:r>
          </a:p>
          <a:p>
            <a:pPr indent="0" lvl="0" marL="381000" rtl="0">
              <a:lnSpc>
                <a:spcPct val="142857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2 группа- потеря интереса к работе на компьютере: частые отвлечения, разговоры, переключение внимания на другие предметы, отказ от продолжения работы;</a:t>
            </a:r>
          </a:p>
          <a:p>
            <a:pPr indent="0" lvl="0" marL="381000" rtl="0">
              <a:lnSpc>
                <a:spcPct val="142857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3 группа- полное утомление: склонение туловища набок, откидывание на спинку стула, задирание ног с упором коленей в край стола и т.д.;</a:t>
            </a:r>
          </a:p>
          <a:p>
            <a:pPr indent="0" lvl="0" marL="381000" rtl="0">
              <a:lnSpc>
                <a:spcPct val="142857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b="1"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4 группа - нервно-эмоциональные реакции: крик, подпрыгивания на стуле, пританцовывание ногами, истерический смех и т.д.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400"/>
          </a:p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 txBox="1"/>
          <p:nvPr>
            <p:ph type="title"/>
          </p:nvPr>
        </p:nvSpPr>
        <p:spPr>
          <a:xfrm>
            <a:off x="490250" y="126325"/>
            <a:ext cx="8244599" cy="44906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Среди развивающих игр можно выделить игры на развитие математических представлений: «Баба Яга учится считать», «Остров Арифметики», «Лунтик. Математика для малышей»; 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игры на развитие фонематического слуха и обучения чтению «Баба Яга учится читать», «Букварь»; 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FFFFFF"/>
              </a:solidFill>
              <a:highlight>
                <a:srgbClr val="0B5394"/>
              </a:highlight>
              <a:latin typeface="Arial"/>
              <a:ea typeface="Arial"/>
              <a:cs typeface="Arial"/>
              <a:sym typeface="Arial"/>
            </a:endParaRPr>
          </a:p>
          <a:p>
            <a:pPr lvl="0" rtl="0">
              <a:spcBef>
                <a:spcPts val="0"/>
              </a:spcBef>
              <a:buNone/>
            </a:pPr>
            <a:r>
              <a:rPr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игры для музыкального развития, например, «Щелкунчик. Играем с музыкой Чайковского». Следующая группа игр, направленных на развитие основных психических процессов: «Звериный альбом», «Снежная королева», «Русалочка», «Спасем планету от мусора», «От планеты до кометы», «Маленький искатель».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Третья группа – это прикладные средства, созданные с целью художественно-творческое развитие детей: «Мышка Мия. Юный дизайнер», «Учимся рисовать», «Волшебные превращения». В качестве обучающих игр можно привести пример игр «Форма. Секреты живописи для маленьких художников», «Мир информатики».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FFFFFF"/>
              </a:solidFill>
              <a:highlight>
                <a:srgbClr val="0B5394"/>
              </a:highlight>
              <a:latin typeface="Arial"/>
              <a:ea typeface="Arial"/>
              <a:cs typeface="Arial"/>
              <a:sym typeface="Arial"/>
            </a:endParaRPr>
          </a:p>
          <a:p>
            <a:pPr lvl="0">
              <a:spcBef>
                <a:spcPts val="0"/>
              </a:spcBef>
              <a:buNone/>
            </a:pPr>
            <a:r>
              <a:rPr lang="ru" sz="1400">
                <a:solidFill>
                  <a:srgbClr val="FFFFFF"/>
                </a:solidFill>
                <a:highlight>
                  <a:srgbClr val="0B5394"/>
                </a:highlight>
                <a:latin typeface="Arial"/>
                <a:ea typeface="Arial"/>
                <a:cs typeface="Arial"/>
                <a:sym typeface="Arial"/>
              </a:rPr>
              <a:t>Основные фирмы производители развивающих и обучающих компьютерных игр – компания «Новый диск», «Медиа Хауз», а также «Alisa Studio» и фирма «1С».</a:t>
            </a:r>
          </a:p>
        </p:txBody>
      </p:sp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/>
          <p:nvPr>
            <p:ph type="title"/>
          </p:nvPr>
        </p:nvSpPr>
        <p:spPr>
          <a:xfrm>
            <a:off x="265500" y="1209075"/>
            <a:ext cx="4045199" cy="15062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3600">
                <a:solidFill>
                  <a:srgbClr val="CC0066"/>
                </a:solidFill>
                <a:latin typeface="Arial"/>
                <a:ea typeface="Arial"/>
                <a:cs typeface="Arial"/>
                <a:sym typeface="Arial"/>
              </a:rPr>
              <a:t>ИКТ </a:t>
            </a:r>
          </a:p>
        </p:txBody>
      </p:sp>
      <p:sp>
        <p:nvSpPr>
          <p:cNvPr id="133" name="Shape 133"/>
          <p:cNvSpPr txBox="1"/>
          <p:nvPr>
            <p:ph idx="1" type="subTitle"/>
          </p:nvPr>
        </p:nvSpPr>
        <p:spPr>
          <a:xfrm>
            <a:off x="265500" y="2769000"/>
            <a:ext cx="4045199" cy="13455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800">
                <a:latin typeface="Arial"/>
                <a:ea typeface="Arial"/>
                <a:cs typeface="Arial"/>
                <a:sym typeface="Arial"/>
              </a:rPr>
              <a:t>технологии обмена информацией, коммуникации</a:t>
            </a:r>
          </a:p>
        </p:txBody>
      </p:sp>
      <p:sp>
        <p:nvSpPr>
          <p:cNvPr id="134" name="Shape 134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ru"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информации в электронном формате:</a:t>
            </a:r>
          </a:p>
          <a:p>
            <a:pPr lv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rPr>
              <a:t>текст, видео, аудио,</a:t>
            </a:r>
          </a:p>
          <a:p>
            <a:pPr lv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rPr>
              <a:t>анимация, изображение</a:t>
            </a:r>
          </a:p>
          <a:p>
            <a:pPr lv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информационных носителей</a:t>
            </a:r>
            <a:r>
              <a:rPr lang="ru"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</a:p>
          <a:p>
            <a:pPr lv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rPr>
              <a:t>DVD, CD, флэш-памяти</a:t>
            </a:r>
          </a:p>
          <a:p>
            <a:pPr lv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ru"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мультимедиа</a:t>
            </a:r>
            <a:r>
              <a:rPr lang="ru"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</a:p>
          <a:p>
            <a:pPr lv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rPr>
              <a:t>игровые компьютерные программы, презентации и др.</a:t>
            </a:r>
          </a:p>
          <a:p>
            <a:pPr lv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ru"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аудиовизуального оборудования</a:t>
            </a:r>
            <a:r>
              <a:rPr lang="ru"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</a:p>
          <a:p>
            <a:pPr lv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rPr>
              <a:t>компьютера, ноутбука,</a:t>
            </a:r>
          </a:p>
          <a:p>
            <a:pPr lv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rPr>
              <a:t>ЖК-телевизора, проектора,</a:t>
            </a:r>
          </a:p>
          <a:p>
            <a:pPr lv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rPr>
              <a:t>интерактивной доски….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400"/>
          </a:p>
        </p:txBody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Shape 139"/>
          <p:cNvPicPr preferRelativeResize="0"/>
          <p:nvPr/>
        </p:nvPicPr>
        <p:blipFill rotWithShape="1">
          <a:blip r:embed="rId3">
            <a:alphaModFix/>
          </a:blip>
          <a:srcRect b="5379" l="-33399" r="33399" t="-5380"/>
          <a:stretch/>
        </p:blipFill>
        <p:spPr>
          <a:xfrm>
            <a:off x="199675" y="-41025"/>
            <a:ext cx="3114650" cy="2650525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Shape 140"/>
          <p:cNvSpPr txBox="1"/>
          <p:nvPr/>
        </p:nvSpPr>
        <p:spPr>
          <a:xfrm>
            <a:off x="-427975" y="226350"/>
            <a:ext cx="2039100" cy="66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rtl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b="1" lang="ru">
                <a:solidFill>
                  <a:srgbClr val="CC0066"/>
                </a:solidFill>
              </a:rPr>
              <a:t>Повышение</a:t>
            </a:r>
          </a:p>
          <a:p>
            <a:pPr lvl="0" rtl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b="1" lang="ru">
                <a:solidFill>
                  <a:srgbClr val="CC0066"/>
                </a:solidFill>
              </a:rPr>
              <a:t>познавательной</a:t>
            </a:r>
          </a:p>
          <a:p>
            <a:pPr lvl="0" rtl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b="1" lang="ru">
                <a:solidFill>
                  <a:srgbClr val="CC0066"/>
                </a:solidFill>
              </a:rPr>
              <a:t>мотивации</a:t>
            </a:r>
            <a:r>
              <a:rPr b="1" lang="ru" sz="2000">
                <a:solidFill>
                  <a:srgbClr val="CC0066"/>
                </a:solidFill>
              </a:rPr>
              <a:t> </a:t>
            </a:r>
          </a:p>
        </p:txBody>
      </p:sp>
      <p:sp>
        <p:nvSpPr>
          <p:cNvPr id="141" name="Shape 141"/>
          <p:cNvSpPr txBox="1"/>
          <p:nvPr/>
        </p:nvSpPr>
        <p:spPr>
          <a:xfrm>
            <a:off x="1728475" y="335775"/>
            <a:ext cx="1266900" cy="444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2400">
                <a:solidFill>
                  <a:srgbClr val="0000FF"/>
                </a:solidFill>
              </a:rPr>
              <a:t>ДЕТИ</a:t>
            </a:r>
          </a:p>
        </p:txBody>
      </p:sp>
      <p:sp>
        <p:nvSpPr>
          <p:cNvPr id="142" name="Shape 142"/>
          <p:cNvSpPr txBox="1"/>
          <p:nvPr/>
        </p:nvSpPr>
        <p:spPr>
          <a:xfrm>
            <a:off x="1611025" y="1476775"/>
            <a:ext cx="1703399" cy="8306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2400">
                <a:solidFill>
                  <a:srgbClr val="CC0000"/>
                </a:solidFill>
              </a:rPr>
              <a:t>САЙТ ГРУППЫ</a:t>
            </a:r>
          </a:p>
        </p:txBody>
      </p:sp>
      <p:pic>
        <p:nvPicPr>
          <p:cNvPr id="143" name="Shape 1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79525" y="2735450"/>
            <a:ext cx="2714400" cy="2298975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Shape 144"/>
          <p:cNvSpPr txBox="1"/>
          <p:nvPr/>
        </p:nvSpPr>
        <p:spPr>
          <a:xfrm>
            <a:off x="2273875" y="3381450"/>
            <a:ext cx="1997100" cy="3959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2400">
                <a:solidFill>
                  <a:srgbClr val="6AA84F"/>
                </a:solidFill>
              </a:rPr>
              <a:t>РОДИТЕЛИ</a:t>
            </a:r>
          </a:p>
        </p:txBody>
      </p:sp>
      <p:sp>
        <p:nvSpPr>
          <p:cNvPr id="145" name="Shape 145"/>
          <p:cNvSpPr txBox="1"/>
          <p:nvPr/>
        </p:nvSpPr>
        <p:spPr>
          <a:xfrm>
            <a:off x="2290650" y="4010750"/>
            <a:ext cx="1980299" cy="7736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800">
                <a:solidFill>
                  <a:srgbClr val="674EA7"/>
                </a:solidFill>
              </a:rPr>
              <a:t>САЙТ РОДИТЕЛЕЙ</a:t>
            </a:r>
          </a:p>
        </p:txBody>
      </p:sp>
      <p:pic>
        <p:nvPicPr>
          <p:cNvPr id="146" name="Shape 14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99150" y="771525"/>
            <a:ext cx="2893050" cy="2911999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Shape 147"/>
          <p:cNvSpPr txBox="1"/>
          <p:nvPr/>
        </p:nvSpPr>
        <p:spPr>
          <a:xfrm>
            <a:off x="5143500" y="939750"/>
            <a:ext cx="1745399" cy="66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800">
                <a:solidFill>
                  <a:srgbClr val="A64D79"/>
                </a:solidFill>
              </a:rPr>
              <a:t>ПЕДАГОГИ</a:t>
            </a:r>
          </a:p>
        </p:txBody>
      </p:sp>
      <p:sp>
        <p:nvSpPr>
          <p:cNvPr id="148" name="Shape 148"/>
          <p:cNvSpPr txBox="1"/>
          <p:nvPr/>
        </p:nvSpPr>
        <p:spPr>
          <a:xfrm>
            <a:off x="5017650" y="1871125"/>
            <a:ext cx="1795500" cy="5639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800">
                <a:solidFill>
                  <a:srgbClr val="CC4125"/>
                </a:solidFill>
              </a:rPr>
              <a:t>ЭОР</a:t>
            </a:r>
          </a:p>
        </p:txBody>
      </p:sp>
      <p:sp>
        <p:nvSpPr>
          <p:cNvPr id="149" name="Shape 149"/>
          <p:cNvSpPr txBox="1"/>
          <p:nvPr/>
        </p:nvSpPr>
        <p:spPr>
          <a:xfrm>
            <a:off x="4975675" y="2544175"/>
            <a:ext cx="2039100" cy="66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2400">
                <a:solidFill>
                  <a:srgbClr val="00FF00"/>
                </a:solidFill>
              </a:rPr>
              <a:t>ИНТЕРНЕТ</a:t>
            </a:r>
          </a:p>
        </p:txBody>
      </p:sp>
      <p:pic>
        <p:nvPicPr>
          <p:cNvPr id="150" name="Shape 15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12950" y="1476775"/>
            <a:ext cx="1904699" cy="183755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Shape 151"/>
          <p:cNvSpPr txBox="1"/>
          <p:nvPr/>
        </p:nvSpPr>
        <p:spPr>
          <a:xfrm>
            <a:off x="3377275" y="2189975"/>
            <a:ext cx="1556400" cy="5639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2400">
                <a:solidFill>
                  <a:srgbClr val="CC4125"/>
                </a:solidFill>
              </a:rPr>
              <a:t>    ИКТ</a:t>
            </a:r>
          </a:p>
        </p:txBody>
      </p:sp>
      <p:sp>
        <p:nvSpPr>
          <p:cNvPr id="152" name="Shape 152"/>
          <p:cNvSpPr txBox="1"/>
          <p:nvPr/>
        </p:nvSpPr>
        <p:spPr>
          <a:xfrm>
            <a:off x="67125" y="2609500"/>
            <a:ext cx="1485000" cy="5639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CC0066"/>
                </a:solidFill>
              </a:rPr>
              <a:t>Рост достижений</a:t>
            </a:r>
          </a:p>
        </p:txBody>
      </p:sp>
      <p:sp>
        <p:nvSpPr>
          <p:cNvPr id="153" name="Shape 153"/>
          <p:cNvSpPr txBox="1"/>
          <p:nvPr/>
        </p:nvSpPr>
        <p:spPr>
          <a:xfrm>
            <a:off x="67125" y="4010750"/>
            <a:ext cx="1627799" cy="12908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 rtl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b="1" lang="ru" sz="1200">
                <a:solidFill>
                  <a:srgbClr val="CC0066"/>
                </a:solidFill>
              </a:rPr>
              <a:t>Установление контакта,</a:t>
            </a:r>
          </a:p>
          <a:p>
            <a:pPr lvl="0" rtl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b="1" lang="ru" sz="1200">
                <a:solidFill>
                  <a:srgbClr val="CC0066"/>
                </a:solidFill>
              </a:rPr>
              <a:t> открытость, доверие</a:t>
            </a:r>
          </a:p>
        </p:txBody>
      </p:sp>
      <p:sp>
        <p:nvSpPr>
          <p:cNvPr id="154" name="Shape 154"/>
          <p:cNvSpPr txBox="1"/>
          <p:nvPr/>
        </p:nvSpPr>
        <p:spPr>
          <a:xfrm>
            <a:off x="7090125" y="226350"/>
            <a:ext cx="1904699" cy="8306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 rtl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ru">
                <a:solidFill>
                  <a:srgbClr val="CC0066"/>
                </a:solidFill>
              </a:rPr>
              <a:t>Повышение</a:t>
            </a:r>
          </a:p>
          <a:p>
            <a:pPr lvl="0" rtl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ru">
                <a:solidFill>
                  <a:srgbClr val="CC0066"/>
                </a:solidFill>
              </a:rPr>
              <a:t>социального статуса</a:t>
            </a:r>
          </a:p>
        </p:txBody>
      </p:sp>
      <p:sp>
        <p:nvSpPr>
          <p:cNvPr id="155" name="Shape 155"/>
          <p:cNvSpPr txBox="1"/>
          <p:nvPr/>
        </p:nvSpPr>
        <p:spPr>
          <a:xfrm>
            <a:off x="6813150" y="3884900"/>
            <a:ext cx="2240700" cy="9917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 rtl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b="1" lang="ru">
                <a:solidFill>
                  <a:srgbClr val="CC0066"/>
                </a:solidFill>
              </a:rPr>
              <a:t>Профессиональное</a:t>
            </a:r>
          </a:p>
          <a:p>
            <a:pPr lvl="0" rtl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b="1" lang="ru">
                <a:solidFill>
                  <a:srgbClr val="CC0066"/>
                </a:solidFill>
              </a:rPr>
              <a:t>общение</a:t>
            </a: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marina">
  <a:themeElements>
    <a:clrScheme name="Marina">
      <a:dk1>
        <a:srgbClr val="FFFFFF"/>
      </a:dk1>
      <a:lt1>
        <a:srgbClr val="00517C"/>
      </a:lt1>
      <a:dk2>
        <a:srgbClr val="004065"/>
      </a:dk2>
      <a:lt2>
        <a:srgbClr val="CFD8DC"/>
      </a:lt2>
      <a:accent1>
        <a:srgbClr val="0277BD"/>
      </a:accent1>
      <a:accent2>
        <a:srgbClr val="558B2F"/>
      </a:accent2>
      <a:accent3>
        <a:srgbClr val="009688"/>
      </a:accent3>
      <a:accent4>
        <a:srgbClr val="039BE5"/>
      </a:accent4>
      <a:accent5>
        <a:srgbClr val="8BC34A"/>
      </a:accent5>
      <a:accent6>
        <a:srgbClr val="FFEB38"/>
      </a:accent6>
      <a:hlink>
        <a:srgbClr val="8BC34A"/>
      </a:hlink>
      <a:folHlink>
        <a:srgbClr val="8BC34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