
<file path=[Content_Types].xml><?xml version="1.0" encoding="utf-8"?>
<Types xmlns="http://schemas.openxmlformats.org/package/2006/content-types">
  <Default ContentType="application/xml" Extension="xml"/>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autoCompressPictures="0" strictFirstAndLastChars="0" saveSubsetFonts="1">
  <p:sldMasterIdLst>
    <p:sldMasterId id="2147483654"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file>

<file path=ppt/tableStyles.xml><?xml version="1.0" encoding="utf-8"?>
<a:tblStyleLst xmlns:a="http://schemas.openxmlformats.org/drawingml/2006/main" xmlns:r="http://schemas.openxmlformats.org/officeDocument/2006/relationships" def="{79F17017-4DA0-4095-BFE4-F3FE76B2BB28}">
  <a:tblStyle styleId="{79F17017-4DA0-4095-BFE4-F3FE76B2BB28}" styleName="Table_0">
    <a:wholeTbl>
      <a:tcStyle>
        <a:tcBdr>
          <a:left>
            <a:ln cap="flat" cmpd="sng" w="9525">
              <a:solidFill>
                <a:srgbClr val="000000"/>
              </a:solidFill>
              <a:prstDash val="solid"/>
              <a:round/>
              <a:headEnd len="med" w="med" type="none"/>
              <a:tailEnd len="med" w="med" type="none"/>
            </a:ln>
          </a:left>
          <a:right>
            <a:ln cap="flat" cmpd="sng" w="9525">
              <a:solidFill>
                <a:srgbClr val="000000"/>
              </a:solidFill>
              <a:prstDash val="solid"/>
              <a:round/>
              <a:headEnd len="med" w="med" type="none"/>
              <a:tailEnd len="med" w="med" type="none"/>
            </a:ln>
          </a:right>
          <a:top>
            <a:ln cap="flat" cmpd="sng" w="9525">
              <a:solidFill>
                <a:srgbClr val="000000"/>
              </a:solidFill>
              <a:prstDash val="solid"/>
              <a:round/>
              <a:headEnd len="med" w="med" type="none"/>
              <a:tailEnd len="med" w="med" type="none"/>
            </a:ln>
          </a:top>
          <a:bottom>
            <a:ln cap="flat" cmpd="sng" w="9525">
              <a:solidFill>
                <a:srgbClr val="000000"/>
              </a:solidFill>
              <a:prstDash val="solid"/>
              <a:round/>
              <a:headEnd len="med" w="med" type="none"/>
              <a:tailEnd len="med" w="med" type="none"/>
            </a:ln>
          </a:bottom>
          <a:insideH>
            <a:ln cap="flat" cmpd="sng" w="9525">
              <a:solidFill>
                <a:srgbClr val="000000"/>
              </a:solidFill>
              <a:prstDash val="solid"/>
              <a:round/>
              <a:headEnd len="med" w="med" type="none"/>
              <a:tailEnd len="med" w="med" type="none"/>
            </a:ln>
          </a:insideH>
          <a:insideV>
            <a:ln cap="flat" cmpd="sng" w="9525">
              <a:solidFill>
                <a:srgbClr val="000000"/>
              </a:solidFill>
              <a:prstDash val="solid"/>
              <a:round/>
              <a:headEnd len="med" w="med" type="none"/>
              <a:tailEnd len="med" w="med" type="none"/>
            </a:ln>
          </a:insideV>
        </a:tcBdr>
      </a:tcStyle>
    </a:wholeTb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 name="Shape 2"/>
        <p:cNvGrpSpPr/>
        <p:nvPr/>
      </p:nvGrpSpPr>
      <p:grpSpPr>
        <a:xfrm>
          <a:off x="0" y="0"/>
          <a:ext cx="0" cy="0"/>
          <a:chOff x="0" y="0"/>
          <a:chExt cx="0" cy="0"/>
        </a:xfrm>
      </p:grpSpPr>
      <p:sp>
        <p:nvSpPr>
          <p:cNvPr id="3" name="Shape 3"/>
          <p:cNvSpPr/>
          <p:nvPr>
            <p:ph idx="2" type="sldImg"/>
          </p:nvPr>
        </p:nvSpPr>
        <p:spPr>
          <a:xfrm>
            <a:off x="381187" y="685800"/>
            <a:ext cx="6096299" cy="3429000"/>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med" w="med" type="none"/>
            <a:tailEnd len="med" w="med" type="none"/>
          </a:ln>
        </p:spPr>
      </p:sp>
      <p:sp>
        <p:nvSpPr>
          <p:cNvPr id="4" name="Shape 4"/>
          <p:cNvSpPr txBox="1"/>
          <p:nvPr>
            <p:ph idx="1" type="body"/>
          </p:nvPr>
        </p:nvSpPr>
        <p:spPr>
          <a:xfrm>
            <a:off x="685800" y="4343400"/>
            <a:ext cx="5486399" cy="4114800"/>
          </a:xfrm>
          <a:prstGeom prst="rect">
            <a:avLst/>
          </a:prstGeom>
          <a:noFill/>
          <a:ln>
            <a:noFill/>
          </a:ln>
        </p:spPr>
        <p:txBody>
          <a:bodyPr anchorCtr="0" anchor="t" bIns="91425" lIns="91425" rIns="91425" tIns="91425"/>
          <a:lstStyle>
            <a:lvl1pPr lvl="0">
              <a:spcBef>
                <a:spcPts val="0"/>
              </a:spcBef>
              <a:defRPr sz="1100"/>
            </a:lvl1pPr>
            <a:lvl2pPr lvl="1">
              <a:spcBef>
                <a:spcPts val="0"/>
              </a:spcBef>
              <a:defRPr sz="1100"/>
            </a:lvl2pPr>
            <a:lvl3pPr lvl="2">
              <a:spcBef>
                <a:spcPts val="0"/>
              </a:spcBef>
              <a:defRPr sz="1100"/>
            </a:lvl3pPr>
            <a:lvl4pPr lvl="3">
              <a:spcBef>
                <a:spcPts val="0"/>
              </a:spcBef>
              <a:defRPr sz="1100"/>
            </a:lvl4pPr>
            <a:lvl5pPr lvl="4">
              <a:spcBef>
                <a:spcPts val="0"/>
              </a:spcBef>
              <a:defRPr sz="1100"/>
            </a:lvl5pPr>
            <a:lvl6pPr lvl="5">
              <a:spcBef>
                <a:spcPts val="0"/>
              </a:spcBef>
              <a:defRPr sz="1100"/>
            </a:lvl6pPr>
            <a:lvl7pPr lvl="6">
              <a:spcBef>
                <a:spcPts val="0"/>
              </a:spcBef>
              <a:defRPr sz="1100"/>
            </a:lvl7pPr>
            <a:lvl8pPr lvl="7">
              <a:spcBef>
                <a:spcPts val="0"/>
              </a:spcBef>
              <a:defRPr sz="1100"/>
            </a:lvl8pPr>
            <a:lvl9pPr lvl="8">
              <a:spcBef>
                <a:spcPts val="0"/>
              </a:spcBef>
              <a:defRPr sz="1100"/>
            </a:lvl9pPr>
          </a:lstStyle>
          <a:p/>
        </p:txBody>
      </p:sp>
    </p:spTree>
  </p:cSld>
  <p:clrMap accent1="accent1" accent2="accent2" accent3="accent3" accent4="accent4" accent5="accent5" accent6="accent6" bg1="lt1" bg2="dk2" tx1="dk1" tx2="lt2" folHlink="folHlink" hlink="hlink"/>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62" name="Shape 62"/>
        <p:cNvGrpSpPr/>
        <p:nvPr/>
      </p:nvGrpSpPr>
      <p:grpSpPr>
        <a:xfrm>
          <a:off x="0" y="0"/>
          <a:ext cx="0" cy="0"/>
          <a:chOff x="0" y="0"/>
          <a:chExt cx="0" cy="0"/>
        </a:xfrm>
      </p:grpSpPr>
      <p:sp>
        <p:nvSpPr>
          <p:cNvPr id="63" name="Shape 63"/>
          <p:cNvSpPr/>
          <p:nvPr>
            <p:ph idx="2" type="sldImg"/>
          </p:nvPr>
        </p:nvSpPr>
        <p:spPr>
          <a:xfrm>
            <a:off x="381187" y="685800"/>
            <a:ext cx="6096299" cy="3429000"/>
          </a:xfrm>
          <a:custGeom>
            <a:pathLst>
              <a:path extrusionOk="0" h="120000" w="120000">
                <a:moveTo>
                  <a:pt x="0" y="0"/>
                </a:moveTo>
                <a:lnTo>
                  <a:pt x="120000" y="0"/>
                </a:lnTo>
                <a:lnTo>
                  <a:pt x="120000" y="120000"/>
                </a:lnTo>
                <a:lnTo>
                  <a:pt x="0" y="120000"/>
                </a:lnTo>
                <a:close/>
              </a:path>
            </a:pathLst>
          </a:custGeom>
        </p:spPr>
      </p:sp>
      <p:sp>
        <p:nvSpPr>
          <p:cNvPr id="64" name="Shape 64"/>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68" name="Shape 68"/>
        <p:cNvGrpSpPr/>
        <p:nvPr/>
      </p:nvGrpSpPr>
      <p:grpSpPr>
        <a:xfrm>
          <a:off x="0" y="0"/>
          <a:ext cx="0" cy="0"/>
          <a:chOff x="0" y="0"/>
          <a:chExt cx="0" cy="0"/>
        </a:xfrm>
      </p:grpSpPr>
      <p:sp>
        <p:nvSpPr>
          <p:cNvPr id="69" name="Shape 69"/>
          <p:cNvSpPr/>
          <p:nvPr>
            <p:ph idx="2" type="sldImg"/>
          </p:nvPr>
        </p:nvSpPr>
        <p:spPr>
          <a:xfrm>
            <a:off x="381187" y="685800"/>
            <a:ext cx="6096299" cy="3429000"/>
          </a:xfrm>
          <a:custGeom>
            <a:pathLst>
              <a:path extrusionOk="0" h="120000" w="120000">
                <a:moveTo>
                  <a:pt x="0" y="0"/>
                </a:moveTo>
                <a:lnTo>
                  <a:pt x="120000" y="0"/>
                </a:lnTo>
                <a:lnTo>
                  <a:pt x="120000" y="120000"/>
                </a:lnTo>
                <a:lnTo>
                  <a:pt x="0" y="120000"/>
                </a:lnTo>
                <a:close/>
              </a:path>
            </a:pathLst>
          </a:custGeom>
        </p:spPr>
      </p:sp>
      <p:sp>
        <p:nvSpPr>
          <p:cNvPr id="70" name="Shape 70"/>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74" name="Shape 74"/>
        <p:cNvGrpSpPr/>
        <p:nvPr/>
      </p:nvGrpSpPr>
      <p:grpSpPr>
        <a:xfrm>
          <a:off x="0" y="0"/>
          <a:ext cx="0" cy="0"/>
          <a:chOff x="0" y="0"/>
          <a:chExt cx="0" cy="0"/>
        </a:xfrm>
      </p:grpSpPr>
      <p:sp>
        <p:nvSpPr>
          <p:cNvPr id="75" name="Shape 75"/>
          <p:cNvSpPr/>
          <p:nvPr>
            <p:ph idx="2" type="sldImg"/>
          </p:nvPr>
        </p:nvSpPr>
        <p:spPr>
          <a:xfrm>
            <a:off x="381187" y="685800"/>
            <a:ext cx="6096299" cy="3429000"/>
          </a:xfrm>
          <a:custGeom>
            <a:pathLst>
              <a:path extrusionOk="0" h="120000" w="120000">
                <a:moveTo>
                  <a:pt x="0" y="0"/>
                </a:moveTo>
                <a:lnTo>
                  <a:pt x="120000" y="0"/>
                </a:lnTo>
                <a:lnTo>
                  <a:pt x="120000" y="120000"/>
                </a:lnTo>
                <a:lnTo>
                  <a:pt x="0" y="120000"/>
                </a:lnTo>
                <a:close/>
              </a:path>
            </a:pathLst>
          </a:custGeom>
        </p:spPr>
      </p:sp>
      <p:sp>
        <p:nvSpPr>
          <p:cNvPr id="76" name="Shape 76"/>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80" name="Shape 80"/>
        <p:cNvGrpSpPr/>
        <p:nvPr/>
      </p:nvGrpSpPr>
      <p:grpSpPr>
        <a:xfrm>
          <a:off x="0" y="0"/>
          <a:ext cx="0" cy="0"/>
          <a:chOff x="0" y="0"/>
          <a:chExt cx="0" cy="0"/>
        </a:xfrm>
      </p:grpSpPr>
      <p:sp>
        <p:nvSpPr>
          <p:cNvPr id="81" name="Shape 81"/>
          <p:cNvSpPr/>
          <p:nvPr>
            <p:ph idx="2" type="sldImg"/>
          </p:nvPr>
        </p:nvSpPr>
        <p:spPr>
          <a:xfrm>
            <a:off x="381187" y="685800"/>
            <a:ext cx="6096299" cy="3429000"/>
          </a:xfrm>
          <a:custGeom>
            <a:pathLst>
              <a:path extrusionOk="0" h="120000" w="120000">
                <a:moveTo>
                  <a:pt x="0" y="0"/>
                </a:moveTo>
                <a:lnTo>
                  <a:pt x="120000" y="0"/>
                </a:lnTo>
                <a:lnTo>
                  <a:pt x="120000" y="120000"/>
                </a:lnTo>
                <a:lnTo>
                  <a:pt x="0" y="120000"/>
                </a:lnTo>
                <a:close/>
              </a:path>
            </a:pathLst>
          </a:custGeom>
        </p:spPr>
      </p:sp>
      <p:sp>
        <p:nvSpPr>
          <p:cNvPr id="82" name="Shape 82"/>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86" name="Shape 86"/>
        <p:cNvGrpSpPr/>
        <p:nvPr/>
      </p:nvGrpSpPr>
      <p:grpSpPr>
        <a:xfrm>
          <a:off x="0" y="0"/>
          <a:ext cx="0" cy="0"/>
          <a:chOff x="0" y="0"/>
          <a:chExt cx="0" cy="0"/>
        </a:xfrm>
      </p:grpSpPr>
      <p:sp>
        <p:nvSpPr>
          <p:cNvPr id="87" name="Shape 87"/>
          <p:cNvSpPr/>
          <p:nvPr>
            <p:ph idx="2" type="sldImg"/>
          </p:nvPr>
        </p:nvSpPr>
        <p:spPr>
          <a:xfrm>
            <a:off x="381187" y="685800"/>
            <a:ext cx="6096299" cy="3429000"/>
          </a:xfrm>
          <a:custGeom>
            <a:pathLst>
              <a:path extrusionOk="0" h="120000" w="120000">
                <a:moveTo>
                  <a:pt x="0" y="0"/>
                </a:moveTo>
                <a:lnTo>
                  <a:pt x="120000" y="0"/>
                </a:lnTo>
                <a:lnTo>
                  <a:pt x="120000" y="120000"/>
                </a:lnTo>
                <a:lnTo>
                  <a:pt x="0" y="120000"/>
                </a:lnTo>
                <a:close/>
              </a:path>
            </a:pathLst>
          </a:custGeom>
        </p:spPr>
      </p:sp>
      <p:sp>
        <p:nvSpPr>
          <p:cNvPr id="88" name="Shape 88"/>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92" name="Shape 92"/>
        <p:cNvGrpSpPr/>
        <p:nvPr/>
      </p:nvGrpSpPr>
      <p:grpSpPr>
        <a:xfrm>
          <a:off x="0" y="0"/>
          <a:ext cx="0" cy="0"/>
          <a:chOff x="0" y="0"/>
          <a:chExt cx="0" cy="0"/>
        </a:xfrm>
      </p:grpSpPr>
      <p:sp>
        <p:nvSpPr>
          <p:cNvPr id="93" name="Shape 93"/>
          <p:cNvSpPr/>
          <p:nvPr>
            <p:ph idx="2" type="sldImg"/>
          </p:nvPr>
        </p:nvSpPr>
        <p:spPr>
          <a:xfrm>
            <a:off x="381187" y="685800"/>
            <a:ext cx="6096299" cy="3429000"/>
          </a:xfrm>
          <a:custGeom>
            <a:pathLst>
              <a:path extrusionOk="0" h="120000" w="120000">
                <a:moveTo>
                  <a:pt x="0" y="0"/>
                </a:moveTo>
                <a:lnTo>
                  <a:pt x="120000" y="0"/>
                </a:lnTo>
                <a:lnTo>
                  <a:pt x="120000" y="120000"/>
                </a:lnTo>
                <a:lnTo>
                  <a:pt x="0" y="120000"/>
                </a:lnTo>
                <a:close/>
              </a:path>
            </a:pathLst>
          </a:custGeom>
        </p:spPr>
      </p:sp>
      <p:sp>
        <p:nvSpPr>
          <p:cNvPr id="94" name="Shape 94"/>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98" name="Shape 98"/>
        <p:cNvGrpSpPr/>
        <p:nvPr/>
      </p:nvGrpSpPr>
      <p:grpSpPr>
        <a:xfrm>
          <a:off x="0" y="0"/>
          <a:ext cx="0" cy="0"/>
          <a:chOff x="0" y="0"/>
          <a:chExt cx="0" cy="0"/>
        </a:xfrm>
      </p:grpSpPr>
      <p:sp>
        <p:nvSpPr>
          <p:cNvPr id="99" name="Shape 99"/>
          <p:cNvSpPr/>
          <p:nvPr>
            <p:ph idx="2" type="sldImg"/>
          </p:nvPr>
        </p:nvSpPr>
        <p:spPr>
          <a:xfrm>
            <a:off x="381187" y="685800"/>
            <a:ext cx="6096299" cy="3429000"/>
          </a:xfrm>
          <a:custGeom>
            <a:pathLst>
              <a:path extrusionOk="0" h="120000" w="120000">
                <a:moveTo>
                  <a:pt x="0" y="0"/>
                </a:moveTo>
                <a:lnTo>
                  <a:pt x="120000" y="0"/>
                </a:lnTo>
                <a:lnTo>
                  <a:pt x="120000" y="120000"/>
                </a:lnTo>
                <a:lnTo>
                  <a:pt x="0" y="120000"/>
                </a:lnTo>
                <a:close/>
              </a:path>
            </a:pathLst>
          </a:custGeom>
        </p:spPr>
      </p:sp>
      <p:sp>
        <p:nvSpPr>
          <p:cNvPr id="100" name="Shape 100"/>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04" name="Shape 104"/>
        <p:cNvGrpSpPr/>
        <p:nvPr/>
      </p:nvGrpSpPr>
      <p:grpSpPr>
        <a:xfrm>
          <a:off x="0" y="0"/>
          <a:ext cx="0" cy="0"/>
          <a:chOff x="0" y="0"/>
          <a:chExt cx="0" cy="0"/>
        </a:xfrm>
      </p:grpSpPr>
      <p:sp>
        <p:nvSpPr>
          <p:cNvPr id="105" name="Shape 105"/>
          <p:cNvSpPr/>
          <p:nvPr>
            <p:ph idx="2" type="sldImg"/>
          </p:nvPr>
        </p:nvSpPr>
        <p:spPr>
          <a:xfrm>
            <a:off x="381187" y="685800"/>
            <a:ext cx="6096299" cy="3429000"/>
          </a:xfrm>
          <a:custGeom>
            <a:pathLst>
              <a:path extrusionOk="0" h="120000" w="120000">
                <a:moveTo>
                  <a:pt x="0" y="0"/>
                </a:moveTo>
                <a:lnTo>
                  <a:pt x="120000" y="0"/>
                </a:lnTo>
                <a:lnTo>
                  <a:pt x="120000" y="120000"/>
                </a:lnTo>
                <a:lnTo>
                  <a:pt x="0" y="120000"/>
                </a:lnTo>
                <a:close/>
              </a:path>
            </a:pathLst>
          </a:custGeom>
        </p:spPr>
      </p:sp>
      <p:sp>
        <p:nvSpPr>
          <p:cNvPr id="106" name="Shape 106"/>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09" name="Shape 109"/>
        <p:cNvGrpSpPr/>
        <p:nvPr/>
      </p:nvGrpSpPr>
      <p:grpSpPr>
        <a:xfrm>
          <a:off x="0" y="0"/>
          <a:ext cx="0" cy="0"/>
          <a:chOff x="0" y="0"/>
          <a:chExt cx="0" cy="0"/>
        </a:xfrm>
      </p:grpSpPr>
      <p:sp>
        <p:nvSpPr>
          <p:cNvPr id="110" name="Shape 110"/>
          <p:cNvSpPr/>
          <p:nvPr>
            <p:ph idx="2" type="sldImg"/>
          </p:nvPr>
        </p:nvSpPr>
        <p:spPr>
          <a:xfrm>
            <a:off x="381187" y="685800"/>
            <a:ext cx="6096299" cy="3429000"/>
          </a:xfrm>
          <a:custGeom>
            <a:pathLst>
              <a:path extrusionOk="0" h="120000" w="120000">
                <a:moveTo>
                  <a:pt x="0" y="0"/>
                </a:moveTo>
                <a:lnTo>
                  <a:pt x="120000" y="0"/>
                </a:lnTo>
                <a:lnTo>
                  <a:pt x="120000" y="120000"/>
                </a:lnTo>
                <a:lnTo>
                  <a:pt x="0" y="120000"/>
                </a:lnTo>
                <a:close/>
              </a:path>
            </a:pathLst>
          </a:custGeom>
        </p:spPr>
      </p:sp>
      <p:sp>
        <p:nvSpPr>
          <p:cNvPr id="111" name="Shape 111"/>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15" name="Shape 115"/>
        <p:cNvGrpSpPr/>
        <p:nvPr/>
      </p:nvGrpSpPr>
      <p:grpSpPr>
        <a:xfrm>
          <a:off x="0" y="0"/>
          <a:ext cx="0" cy="0"/>
          <a:chOff x="0" y="0"/>
          <a:chExt cx="0" cy="0"/>
        </a:xfrm>
      </p:grpSpPr>
      <p:sp>
        <p:nvSpPr>
          <p:cNvPr id="116" name="Shape 116"/>
          <p:cNvSpPr/>
          <p:nvPr>
            <p:ph idx="2" type="sldImg"/>
          </p:nvPr>
        </p:nvSpPr>
        <p:spPr>
          <a:xfrm>
            <a:off x="381187" y="685800"/>
            <a:ext cx="6096299" cy="3429000"/>
          </a:xfrm>
          <a:custGeom>
            <a:pathLst>
              <a:path extrusionOk="0" h="120000" w="120000">
                <a:moveTo>
                  <a:pt x="0" y="0"/>
                </a:moveTo>
                <a:lnTo>
                  <a:pt x="120000" y="0"/>
                </a:lnTo>
                <a:lnTo>
                  <a:pt x="120000" y="120000"/>
                </a:lnTo>
                <a:lnTo>
                  <a:pt x="0" y="120000"/>
                </a:lnTo>
                <a:close/>
              </a:path>
            </a:pathLst>
          </a:custGeom>
        </p:spPr>
      </p:sp>
      <p:sp>
        <p:nvSpPr>
          <p:cNvPr id="117" name="Shape 117"/>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20" name="Shape 120"/>
        <p:cNvGrpSpPr/>
        <p:nvPr/>
      </p:nvGrpSpPr>
      <p:grpSpPr>
        <a:xfrm>
          <a:off x="0" y="0"/>
          <a:ext cx="0" cy="0"/>
          <a:chOff x="0" y="0"/>
          <a:chExt cx="0" cy="0"/>
        </a:xfrm>
      </p:grpSpPr>
      <p:sp>
        <p:nvSpPr>
          <p:cNvPr id="121" name="Shape 121"/>
          <p:cNvSpPr/>
          <p:nvPr>
            <p:ph idx="2" type="sldImg"/>
          </p:nvPr>
        </p:nvSpPr>
        <p:spPr>
          <a:xfrm>
            <a:off x="381187" y="685800"/>
            <a:ext cx="6096299" cy="3429000"/>
          </a:xfrm>
          <a:custGeom>
            <a:pathLst>
              <a:path extrusionOk="0" h="120000" w="120000">
                <a:moveTo>
                  <a:pt x="0" y="0"/>
                </a:moveTo>
                <a:lnTo>
                  <a:pt x="120000" y="0"/>
                </a:lnTo>
                <a:lnTo>
                  <a:pt x="120000" y="120000"/>
                </a:lnTo>
                <a:lnTo>
                  <a:pt x="0" y="120000"/>
                </a:lnTo>
                <a:close/>
              </a:path>
            </a:pathLst>
          </a:custGeom>
        </p:spPr>
      </p:sp>
      <p:sp>
        <p:nvSpPr>
          <p:cNvPr id="122" name="Shape 122"/>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26" name="Shape 126"/>
        <p:cNvGrpSpPr/>
        <p:nvPr/>
      </p:nvGrpSpPr>
      <p:grpSpPr>
        <a:xfrm>
          <a:off x="0" y="0"/>
          <a:ext cx="0" cy="0"/>
          <a:chOff x="0" y="0"/>
          <a:chExt cx="0" cy="0"/>
        </a:xfrm>
      </p:grpSpPr>
      <p:sp>
        <p:nvSpPr>
          <p:cNvPr id="127" name="Shape 127"/>
          <p:cNvSpPr/>
          <p:nvPr>
            <p:ph idx="2" type="sldImg"/>
          </p:nvPr>
        </p:nvSpPr>
        <p:spPr>
          <a:xfrm>
            <a:off x="381187" y="685800"/>
            <a:ext cx="6096299" cy="3429000"/>
          </a:xfrm>
          <a:custGeom>
            <a:pathLst>
              <a:path extrusionOk="0" h="120000" w="120000">
                <a:moveTo>
                  <a:pt x="0" y="0"/>
                </a:moveTo>
                <a:lnTo>
                  <a:pt x="120000" y="0"/>
                </a:lnTo>
                <a:lnTo>
                  <a:pt x="120000" y="120000"/>
                </a:lnTo>
                <a:lnTo>
                  <a:pt x="0" y="120000"/>
                </a:lnTo>
                <a:close/>
              </a:path>
            </a:pathLst>
          </a:custGeom>
        </p:spPr>
      </p:sp>
      <p:sp>
        <p:nvSpPr>
          <p:cNvPr id="128" name="Shape 128"/>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31" name="Shape 131"/>
        <p:cNvGrpSpPr/>
        <p:nvPr/>
      </p:nvGrpSpPr>
      <p:grpSpPr>
        <a:xfrm>
          <a:off x="0" y="0"/>
          <a:ext cx="0" cy="0"/>
          <a:chOff x="0" y="0"/>
          <a:chExt cx="0" cy="0"/>
        </a:xfrm>
      </p:grpSpPr>
      <p:sp>
        <p:nvSpPr>
          <p:cNvPr id="132" name="Shape 132"/>
          <p:cNvSpPr/>
          <p:nvPr>
            <p:ph idx="2" type="sldImg"/>
          </p:nvPr>
        </p:nvSpPr>
        <p:spPr>
          <a:xfrm>
            <a:off x="381187" y="685800"/>
            <a:ext cx="6096299" cy="3429000"/>
          </a:xfrm>
          <a:custGeom>
            <a:pathLst>
              <a:path extrusionOk="0" h="120000" w="120000">
                <a:moveTo>
                  <a:pt x="0" y="0"/>
                </a:moveTo>
                <a:lnTo>
                  <a:pt x="120000" y="0"/>
                </a:lnTo>
                <a:lnTo>
                  <a:pt x="120000" y="120000"/>
                </a:lnTo>
                <a:lnTo>
                  <a:pt x="0" y="120000"/>
                </a:lnTo>
                <a:close/>
              </a:path>
            </a:pathLst>
          </a:custGeom>
        </p:spPr>
      </p:sp>
      <p:sp>
        <p:nvSpPr>
          <p:cNvPr id="133" name="Shape 133"/>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36" name="Shape 136"/>
        <p:cNvGrpSpPr/>
        <p:nvPr/>
      </p:nvGrpSpPr>
      <p:grpSpPr>
        <a:xfrm>
          <a:off x="0" y="0"/>
          <a:ext cx="0" cy="0"/>
          <a:chOff x="0" y="0"/>
          <a:chExt cx="0" cy="0"/>
        </a:xfrm>
      </p:grpSpPr>
      <p:sp>
        <p:nvSpPr>
          <p:cNvPr id="137" name="Shape 137"/>
          <p:cNvSpPr/>
          <p:nvPr>
            <p:ph idx="2" type="sldImg"/>
          </p:nvPr>
        </p:nvSpPr>
        <p:spPr>
          <a:xfrm>
            <a:off x="381187" y="685800"/>
            <a:ext cx="6096299" cy="3429000"/>
          </a:xfrm>
          <a:custGeom>
            <a:pathLst>
              <a:path extrusionOk="0" h="120000" w="120000">
                <a:moveTo>
                  <a:pt x="0" y="0"/>
                </a:moveTo>
                <a:lnTo>
                  <a:pt x="120000" y="0"/>
                </a:lnTo>
                <a:lnTo>
                  <a:pt x="120000" y="120000"/>
                </a:lnTo>
                <a:lnTo>
                  <a:pt x="0" y="120000"/>
                </a:lnTo>
                <a:close/>
              </a:path>
            </a:pathLst>
          </a:custGeom>
        </p:spPr>
      </p:sp>
      <p:sp>
        <p:nvSpPr>
          <p:cNvPr id="138" name="Shape 138"/>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42" name="Shape 142"/>
        <p:cNvGrpSpPr/>
        <p:nvPr/>
      </p:nvGrpSpPr>
      <p:grpSpPr>
        <a:xfrm>
          <a:off x="0" y="0"/>
          <a:ext cx="0" cy="0"/>
          <a:chOff x="0" y="0"/>
          <a:chExt cx="0" cy="0"/>
        </a:xfrm>
      </p:grpSpPr>
      <p:sp>
        <p:nvSpPr>
          <p:cNvPr id="143" name="Shape 143"/>
          <p:cNvSpPr/>
          <p:nvPr>
            <p:ph idx="2" type="sldImg"/>
          </p:nvPr>
        </p:nvSpPr>
        <p:spPr>
          <a:xfrm>
            <a:off x="381187" y="685800"/>
            <a:ext cx="6096299" cy="3429000"/>
          </a:xfrm>
          <a:custGeom>
            <a:pathLst>
              <a:path extrusionOk="0" h="120000" w="120000">
                <a:moveTo>
                  <a:pt x="0" y="0"/>
                </a:moveTo>
                <a:lnTo>
                  <a:pt x="120000" y="0"/>
                </a:lnTo>
                <a:lnTo>
                  <a:pt x="120000" y="120000"/>
                </a:lnTo>
                <a:lnTo>
                  <a:pt x="0" y="120000"/>
                </a:lnTo>
                <a:close/>
              </a:path>
            </a:pathLst>
          </a:custGeom>
        </p:spPr>
      </p:sp>
      <p:sp>
        <p:nvSpPr>
          <p:cNvPr id="144" name="Shape 144"/>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47" name="Shape 147"/>
        <p:cNvGrpSpPr/>
        <p:nvPr/>
      </p:nvGrpSpPr>
      <p:grpSpPr>
        <a:xfrm>
          <a:off x="0" y="0"/>
          <a:ext cx="0" cy="0"/>
          <a:chOff x="0" y="0"/>
          <a:chExt cx="0" cy="0"/>
        </a:xfrm>
      </p:grpSpPr>
      <p:sp>
        <p:nvSpPr>
          <p:cNvPr id="148" name="Shape 148"/>
          <p:cNvSpPr/>
          <p:nvPr>
            <p:ph idx="2" type="sldImg"/>
          </p:nvPr>
        </p:nvSpPr>
        <p:spPr>
          <a:xfrm>
            <a:off x="381187" y="685800"/>
            <a:ext cx="6096299" cy="3429000"/>
          </a:xfrm>
          <a:custGeom>
            <a:pathLst>
              <a:path extrusionOk="0" h="120000" w="120000">
                <a:moveTo>
                  <a:pt x="0" y="0"/>
                </a:moveTo>
                <a:lnTo>
                  <a:pt x="120000" y="0"/>
                </a:lnTo>
                <a:lnTo>
                  <a:pt x="120000" y="120000"/>
                </a:lnTo>
                <a:lnTo>
                  <a:pt x="0" y="120000"/>
                </a:lnTo>
                <a:close/>
              </a:path>
            </a:pathLst>
          </a:custGeom>
        </p:spPr>
      </p:sp>
      <p:sp>
        <p:nvSpPr>
          <p:cNvPr id="149" name="Shape 149"/>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53" name="Shape 153"/>
        <p:cNvGrpSpPr/>
        <p:nvPr/>
      </p:nvGrpSpPr>
      <p:grpSpPr>
        <a:xfrm>
          <a:off x="0" y="0"/>
          <a:ext cx="0" cy="0"/>
          <a:chOff x="0" y="0"/>
          <a:chExt cx="0" cy="0"/>
        </a:xfrm>
      </p:grpSpPr>
      <p:sp>
        <p:nvSpPr>
          <p:cNvPr id="154" name="Shape 154"/>
          <p:cNvSpPr/>
          <p:nvPr>
            <p:ph idx="2" type="sldImg"/>
          </p:nvPr>
        </p:nvSpPr>
        <p:spPr>
          <a:xfrm>
            <a:off x="381187" y="685800"/>
            <a:ext cx="6096299" cy="3429000"/>
          </a:xfrm>
          <a:custGeom>
            <a:pathLst>
              <a:path extrusionOk="0" h="120000" w="120000">
                <a:moveTo>
                  <a:pt x="0" y="0"/>
                </a:moveTo>
                <a:lnTo>
                  <a:pt x="120000" y="0"/>
                </a:lnTo>
                <a:lnTo>
                  <a:pt x="120000" y="120000"/>
                </a:lnTo>
                <a:lnTo>
                  <a:pt x="0" y="120000"/>
                </a:lnTo>
                <a:close/>
              </a:path>
            </a:pathLst>
          </a:custGeom>
        </p:spPr>
      </p:sp>
      <p:sp>
        <p:nvSpPr>
          <p:cNvPr id="155" name="Shape 155"/>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59" name="Shape 159"/>
        <p:cNvGrpSpPr/>
        <p:nvPr/>
      </p:nvGrpSpPr>
      <p:grpSpPr>
        <a:xfrm>
          <a:off x="0" y="0"/>
          <a:ext cx="0" cy="0"/>
          <a:chOff x="0" y="0"/>
          <a:chExt cx="0" cy="0"/>
        </a:xfrm>
      </p:grpSpPr>
      <p:sp>
        <p:nvSpPr>
          <p:cNvPr id="160" name="Shape 160"/>
          <p:cNvSpPr/>
          <p:nvPr>
            <p:ph idx="2" type="sldImg"/>
          </p:nvPr>
        </p:nvSpPr>
        <p:spPr>
          <a:xfrm>
            <a:off x="381187" y="685800"/>
            <a:ext cx="6096299" cy="3429000"/>
          </a:xfrm>
          <a:custGeom>
            <a:pathLst>
              <a:path extrusionOk="0" h="120000" w="120000">
                <a:moveTo>
                  <a:pt x="0" y="0"/>
                </a:moveTo>
                <a:lnTo>
                  <a:pt x="120000" y="0"/>
                </a:lnTo>
                <a:lnTo>
                  <a:pt x="120000" y="120000"/>
                </a:lnTo>
                <a:lnTo>
                  <a:pt x="0" y="120000"/>
                </a:lnTo>
                <a:close/>
              </a:path>
            </a:pathLst>
          </a:custGeom>
        </p:spPr>
      </p:sp>
      <p:sp>
        <p:nvSpPr>
          <p:cNvPr id="161" name="Shape 161"/>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65" name="Shape 165"/>
        <p:cNvGrpSpPr/>
        <p:nvPr/>
      </p:nvGrpSpPr>
      <p:grpSpPr>
        <a:xfrm>
          <a:off x="0" y="0"/>
          <a:ext cx="0" cy="0"/>
          <a:chOff x="0" y="0"/>
          <a:chExt cx="0" cy="0"/>
        </a:xfrm>
      </p:grpSpPr>
      <p:sp>
        <p:nvSpPr>
          <p:cNvPr id="166" name="Shape 166"/>
          <p:cNvSpPr/>
          <p:nvPr>
            <p:ph idx="2" type="sldImg"/>
          </p:nvPr>
        </p:nvSpPr>
        <p:spPr>
          <a:xfrm>
            <a:off x="381187" y="685800"/>
            <a:ext cx="6096299" cy="3429000"/>
          </a:xfrm>
          <a:custGeom>
            <a:pathLst>
              <a:path extrusionOk="0" h="120000" w="120000">
                <a:moveTo>
                  <a:pt x="0" y="0"/>
                </a:moveTo>
                <a:lnTo>
                  <a:pt x="120000" y="0"/>
                </a:lnTo>
                <a:lnTo>
                  <a:pt x="120000" y="120000"/>
                </a:lnTo>
                <a:lnTo>
                  <a:pt x="0" y="120000"/>
                </a:lnTo>
                <a:close/>
              </a:path>
            </a:pathLst>
          </a:custGeom>
        </p:spPr>
      </p:sp>
      <p:sp>
        <p:nvSpPr>
          <p:cNvPr id="167" name="Shape 167"/>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70" name="Shape 170"/>
        <p:cNvGrpSpPr/>
        <p:nvPr/>
      </p:nvGrpSpPr>
      <p:grpSpPr>
        <a:xfrm>
          <a:off x="0" y="0"/>
          <a:ext cx="0" cy="0"/>
          <a:chOff x="0" y="0"/>
          <a:chExt cx="0" cy="0"/>
        </a:xfrm>
      </p:grpSpPr>
      <p:sp>
        <p:nvSpPr>
          <p:cNvPr id="171" name="Shape 171"/>
          <p:cNvSpPr/>
          <p:nvPr>
            <p:ph idx="2" type="sldImg"/>
          </p:nvPr>
        </p:nvSpPr>
        <p:spPr>
          <a:xfrm>
            <a:off x="381187" y="685800"/>
            <a:ext cx="6096299" cy="3429000"/>
          </a:xfrm>
          <a:custGeom>
            <a:pathLst>
              <a:path extrusionOk="0" h="120000" w="120000">
                <a:moveTo>
                  <a:pt x="0" y="0"/>
                </a:moveTo>
                <a:lnTo>
                  <a:pt x="120000" y="0"/>
                </a:lnTo>
                <a:lnTo>
                  <a:pt x="120000" y="120000"/>
                </a:lnTo>
                <a:lnTo>
                  <a:pt x="0" y="120000"/>
                </a:lnTo>
                <a:close/>
              </a:path>
            </a:pathLst>
          </a:custGeom>
        </p:spPr>
      </p:sp>
      <p:sp>
        <p:nvSpPr>
          <p:cNvPr id="172" name="Shape 172"/>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75" name="Shape 175"/>
        <p:cNvGrpSpPr/>
        <p:nvPr/>
      </p:nvGrpSpPr>
      <p:grpSpPr>
        <a:xfrm>
          <a:off x="0" y="0"/>
          <a:ext cx="0" cy="0"/>
          <a:chOff x="0" y="0"/>
          <a:chExt cx="0" cy="0"/>
        </a:xfrm>
      </p:grpSpPr>
      <p:sp>
        <p:nvSpPr>
          <p:cNvPr id="176" name="Shape 176"/>
          <p:cNvSpPr/>
          <p:nvPr>
            <p:ph idx="2" type="sldImg"/>
          </p:nvPr>
        </p:nvSpPr>
        <p:spPr>
          <a:xfrm>
            <a:off x="381187" y="685800"/>
            <a:ext cx="6096299" cy="3429000"/>
          </a:xfrm>
          <a:custGeom>
            <a:pathLst>
              <a:path extrusionOk="0" h="120000" w="120000">
                <a:moveTo>
                  <a:pt x="0" y="0"/>
                </a:moveTo>
                <a:lnTo>
                  <a:pt x="120000" y="0"/>
                </a:lnTo>
                <a:lnTo>
                  <a:pt x="120000" y="120000"/>
                </a:lnTo>
                <a:lnTo>
                  <a:pt x="0" y="120000"/>
                </a:lnTo>
                <a:close/>
              </a:path>
            </a:pathLst>
          </a:custGeom>
        </p:spPr>
      </p:sp>
      <p:sp>
        <p:nvSpPr>
          <p:cNvPr id="177" name="Shape 177"/>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80" name="Shape 180"/>
        <p:cNvGrpSpPr/>
        <p:nvPr/>
      </p:nvGrpSpPr>
      <p:grpSpPr>
        <a:xfrm>
          <a:off x="0" y="0"/>
          <a:ext cx="0" cy="0"/>
          <a:chOff x="0" y="0"/>
          <a:chExt cx="0" cy="0"/>
        </a:xfrm>
      </p:grpSpPr>
      <p:sp>
        <p:nvSpPr>
          <p:cNvPr id="181" name="Shape 181"/>
          <p:cNvSpPr/>
          <p:nvPr>
            <p:ph idx="2" type="sldImg"/>
          </p:nvPr>
        </p:nvSpPr>
        <p:spPr>
          <a:xfrm>
            <a:off x="381187" y="685800"/>
            <a:ext cx="6096299" cy="3429000"/>
          </a:xfrm>
          <a:custGeom>
            <a:pathLst>
              <a:path extrusionOk="0" h="120000" w="120000">
                <a:moveTo>
                  <a:pt x="0" y="0"/>
                </a:moveTo>
                <a:lnTo>
                  <a:pt x="120000" y="0"/>
                </a:lnTo>
                <a:lnTo>
                  <a:pt x="120000" y="120000"/>
                </a:lnTo>
                <a:lnTo>
                  <a:pt x="0" y="120000"/>
                </a:lnTo>
                <a:close/>
              </a:path>
            </a:pathLst>
          </a:custGeom>
        </p:spPr>
      </p:sp>
      <p:sp>
        <p:nvSpPr>
          <p:cNvPr id="182" name="Shape 182"/>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85" name="Shape 185"/>
        <p:cNvGrpSpPr/>
        <p:nvPr/>
      </p:nvGrpSpPr>
      <p:grpSpPr>
        <a:xfrm>
          <a:off x="0" y="0"/>
          <a:ext cx="0" cy="0"/>
          <a:chOff x="0" y="0"/>
          <a:chExt cx="0" cy="0"/>
        </a:xfrm>
      </p:grpSpPr>
      <p:sp>
        <p:nvSpPr>
          <p:cNvPr id="186" name="Shape 186"/>
          <p:cNvSpPr/>
          <p:nvPr>
            <p:ph idx="2" type="sldImg"/>
          </p:nvPr>
        </p:nvSpPr>
        <p:spPr>
          <a:xfrm>
            <a:off x="381187" y="685800"/>
            <a:ext cx="6096299" cy="3429000"/>
          </a:xfrm>
          <a:custGeom>
            <a:pathLst>
              <a:path extrusionOk="0" h="120000" w="120000">
                <a:moveTo>
                  <a:pt x="0" y="0"/>
                </a:moveTo>
                <a:lnTo>
                  <a:pt x="120000" y="0"/>
                </a:lnTo>
                <a:lnTo>
                  <a:pt x="120000" y="120000"/>
                </a:lnTo>
                <a:lnTo>
                  <a:pt x="0" y="120000"/>
                </a:lnTo>
                <a:close/>
              </a:path>
            </a:pathLst>
          </a:custGeom>
        </p:spPr>
      </p:sp>
      <p:sp>
        <p:nvSpPr>
          <p:cNvPr id="187" name="Shape 187"/>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90" name="Shape 190"/>
        <p:cNvGrpSpPr/>
        <p:nvPr/>
      </p:nvGrpSpPr>
      <p:grpSpPr>
        <a:xfrm>
          <a:off x="0" y="0"/>
          <a:ext cx="0" cy="0"/>
          <a:chOff x="0" y="0"/>
          <a:chExt cx="0" cy="0"/>
        </a:xfrm>
      </p:grpSpPr>
      <p:sp>
        <p:nvSpPr>
          <p:cNvPr id="191" name="Shape 191"/>
          <p:cNvSpPr/>
          <p:nvPr>
            <p:ph idx="2" type="sldImg"/>
          </p:nvPr>
        </p:nvSpPr>
        <p:spPr>
          <a:xfrm>
            <a:off x="381187" y="685800"/>
            <a:ext cx="6096299" cy="3429000"/>
          </a:xfrm>
          <a:custGeom>
            <a:pathLst>
              <a:path extrusionOk="0" h="120000" w="120000">
                <a:moveTo>
                  <a:pt x="0" y="0"/>
                </a:moveTo>
                <a:lnTo>
                  <a:pt x="120000" y="0"/>
                </a:lnTo>
                <a:lnTo>
                  <a:pt x="120000" y="120000"/>
                </a:lnTo>
                <a:lnTo>
                  <a:pt x="0" y="120000"/>
                </a:lnTo>
                <a:close/>
              </a:path>
            </a:pathLst>
          </a:custGeom>
        </p:spPr>
      </p:sp>
      <p:sp>
        <p:nvSpPr>
          <p:cNvPr id="192" name="Shape 192"/>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95" name="Shape 195"/>
        <p:cNvGrpSpPr/>
        <p:nvPr/>
      </p:nvGrpSpPr>
      <p:grpSpPr>
        <a:xfrm>
          <a:off x="0" y="0"/>
          <a:ext cx="0" cy="0"/>
          <a:chOff x="0" y="0"/>
          <a:chExt cx="0" cy="0"/>
        </a:xfrm>
      </p:grpSpPr>
      <p:sp>
        <p:nvSpPr>
          <p:cNvPr id="196" name="Shape 196"/>
          <p:cNvSpPr/>
          <p:nvPr>
            <p:ph idx="2" type="sldImg"/>
          </p:nvPr>
        </p:nvSpPr>
        <p:spPr>
          <a:xfrm>
            <a:off x="381187" y="685800"/>
            <a:ext cx="6096299" cy="3429000"/>
          </a:xfrm>
          <a:custGeom>
            <a:pathLst>
              <a:path extrusionOk="0" h="120000" w="120000">
                <a:moveTo>
                  <a:pt x="0" y="0"/>
                </a:moveTo>
                <a:lnTo>
                  <a:pt x="120000" y="0"/>
                </a:lnTo>
                <a:lnTo>
                  <a:pt x="120000" y="120000"/>
                </a:lnTo>
                <a:lnTo>
                  <a:pt x="0" y="120000"/>
                </a:lnTo>
                <a:close/>
              </a:path>
            </a:pathLst>
          </a:custGeom>
        </p:spPr>
      </p:sp>
      <p:sp>
        <p:nvSpPr>
          <p:cNvPr id="197" name="Shape 197"/>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200" name="Shape 200"/>
        <p:cNvGrpSpPr/>
        <p:nvPr/>
      </p:nvGrpSpPr>
      <p:grpSpPr>
        <a:xfrm>
          <a:off x="0" y="0"/>
          <a:ext cx="0" cy="0"/>
          <a:chOff x="0" y="0"/>
          <a:chExt cx="0" cy="0"/>
        </a:xfrm>
      </p:grpSpPr>
      <p:sp>
        <p:nvSpPr>
          <p:cNvPr id="201" name="Shape 201"/>
          <p:cNvSpPr/>
          <p:nvPr>
            <p:ph idx="2" type="sldImg"/>
          </p:nvPr>
        </p:nvSpPr>
        <p:spPr>
          <a:xfrm>
            <a:off x="381187" y="685800"/>
            <a:ext cx="6096299" cy="3429000"/>
          </a:xfrm>
          <a:custGeom>
            <a:pathLst>
              <a:path extrusionOk="0" h="120000" w="120000">
                <a:moveTo>
                  <a:pt x="0" y="0"/>
                </a:moveTo>
                <a:lnTo>
                  <a:pt x="120000" y="0"/>
                </a:lnTo>
                <a:lnTo>
                  <a:pt x="120000" y="120000"/>
                </a:lnTo>
                <a:lnTo>
                  <a:pt x="0" y="120000"/>
                </a:lnTo>
                <a:close/>
              </a:path>
            </a:pathLst>
          </a:custGeom>
        </p:spPr>
      </p:sp>
      <p:sp>
        <p:nvSpPr>
          <p:cNvPr id="202" name="Shape 202"/>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205" name="Shape 205"/>
        <p:cNvGrpSpPr/>
        <p:nvPr/>
      </p:nvGrpSpPr>
      <p:grpSpPr>
        <a:xfrm>
          <a:off x="0" y="0"/>
          <a:ext cx="0" cy="0"/>
          <a:chOff x="0" y="0"/>
          <a:chExt cx="0" cy="0"/>
        </a:xfrm>
      </p:grpSpPr>
      <p:sp>
        <p:nvSpPr>
          <p:cNvPr id="206" name="Shape 206"/>
          <p:cNvSpPr/>
          <p:nvPr>
            <p:ph idx="2" type="sldImg"/>
          </p:nvPr>
        </p:nvSpPr>
        <p:spPr>
          <a:xfrm>
            <a:off x="381187" y="685800"/>
            <a:ext cx="6096299" cy="3429000"/>
          </a:xfrm>
          <a:custGeom>
            <a:pathLst>
              <a:path extrusionOk="0" h="120000" w="120000">
                <a:moveTo>
                  <a:pt x="0" y="0"/>
                </a:moveTo>
                <a:lnTo>
                  <a:pt x="120000" y="0"/>
                </a:lnTo>
                <a:lnTo>
                  <a:pt x="120000" y="120000"/>
                </a:lnTo>
                <a:lnTo>
                  <a:pt x="0" y="120000"/>
                </a:lnTo>
                <a:close/>
              </a:path>
            </a:pathLst>
          </a:custGeom>
        </p:spPr>
      </p:sp>
      <p:sp>
        <p:nvSpPr>
          <p:cNvPr id="207" name="Shape 207"/>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210" name="Shape 210"/>
        <p:cNvGrpSpPr/>
        <p:nvPr/>
      </p:nvGrpSpPr>
      <p:grpSpPr>
        <a:xfrm>
          <a:off x="0" y="0"/>
          <a:ext cx="0" cy="0"/>
          <a:chOff x="0" y="0"/>
          <a:chExt cx="0" cy="0"/>
        </a:xfrm>
      </p:grpSpPr>
      <p:sp>
        <p:nvSpPr>
          <p:cNvPr id="211" name="Shape 211"/>
          <p:cNvSpPr/>
          <p:nvPr>
            <p:ph idx="2" type="sldImg"/>
          </p:nvPr>
        </p:nvSpPr>
        <p:spPr>
          <a:xfrm>
            <a:off x="381187" y="685800"/>
            <a:ext cx="6096299" cy="3429000"/>
          </a:xfrm>
          <a:custGeom>
            <a:pathLst>
              <a:path extrusionOk="0" h="120000" w="120000">
                <a:moveTo>
                  <a:pt x="0" y="0"/>
                </a:moveTo>
                <a:lnTo>
                  <a:pt x="120000" y="0"/>
                </a:lnTo>
                <a:lnTo>
                  <a:pt x="120000" y="120000"/>
                </a:lnTo>
                <a:lnTo>
                  <a:pt x="0" y="120000"/>
                </a:lnTo>
                <a:close/>
              </a:path>
            </a:pathLst>
          </a:custGeom>
        </p:spPr>
      </p:sp>
      <p:sp>
        <p:nvSpPr>
          <p:cNvPr id="212" name="Shape 212"/>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215" name="Shape 215"/>
        <p:cNvGrpSpPr/>
        <p:nvPr/>
      </p:nvGrpSpPr>
      <p:grpSpPr>
        <a:xfrm>
          <a:off x="0" y="0"/>
          <a:ext cx="0" cy="0"/>
          <a:chOff x="0" y="0"/>
          <a:chExt cx="0" cy="0"/>
        </a:xfrm>
      </p:grpSpPr>
      <p:sp>
        <p:nvSpPr>
          <p:cNvPr id="216" name="Shape 216"/>
          <p:cNvSpPr/>
          <p:nvPr>
            <p:ph idx="2" type="sldImg"/>
          </p:nvPr>
        </p:nvSpPr>
        <p:spPr>
          <a:xfrm>
            <a:off x="381187" y="685800"/>
            <a:ext cx="6096299" cy="3429000"/>
          </a:xfrm>
          <a:custGeom>
            <a:pathLst>
              <a:path extrusionOk="0" h="120000" w="120000">
                <a:moveTo>
                  <a:pt x="0" y="0"/>
                </a:moveTo>
                <a:lnTo>
                  <a:pt x="120000" y="0"/>
                </a:lnTo>
                <a:lnTo>
                  <a:pt x="120000" y="120000"/>
                </a:lnTo>
                <a:lnTo>
                  <a:pt x="0" y="120000"/>
                </a:lnTo>
                <a:close/>
              </a:path>
            </a:pathLst>
          </a:custGeom>
        </p:spPr>
      </p:sp>
      <p:sp>
        <p:nvSpPr>
          <p:cNvPr id="217" name="Shape 217"/>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220" name="Shape 220"/>
        <p:cNvGrpSpPr/>
        <p:nvPr/>
      </p:nvGrpSpPr>
      <p:grpSpPr>
        <a:xfrm>
          <a:off x="0" y="0"/>
          <a:ext cx="0" cy="0"/>
          <a:chOff x="0" y="0"/>
          <a:chExt cx="0" cy="0"/>
        </a:xfrm>
      </p:grpSpPr>
      <p:sp>
        <p:nvSpPr>
          <p:cNvPr id="221" name="Shape 221"/>
          <p:cNvSpPr/>
          <p:nvPr>
            <p:ph idx="2" type="sldImg"/>
          </p:nvPr>
        </p:nvSpPr>
        <p:spPr>
          <a:xfrm>
            <a:off x="381187" y="685800"/>
            <a:ext cx="6096299" cy="3429000"/>
          </a:xfrm>
          <a:custGeom>
            <a:pathLst>
              <a:path extrusionOk="0" h="120000" w="120000">
                <a:moveTo>
                  <a:pt x="0" y="0"/>
                </a:moveTo>
                <a:lnTo>
                  <a:pt x="120000" y="0"/>
                </a:lnTo>
                <a:lnTo>
                  <a:pt x="120000" y="120000"/>
                </a:lnTo>
                <a:lnTo>
                  <a:pt x="0" y="120000"/>
                </a:lnTo>
                <a:close/>
              </a:path>
            </a:pathLst>
          </a:custGeom>
        </p:spPr>
      </p:sp>
      <p:sp>
        <p:nvSpPr>
          <p:cNvPr id="222" name="Shape 222"/>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itle">
  <p:cSld name="Title slide">
    <p:spTree>
      <p:nvGrpSpPr>
        <p:cNvPr id="9" name="Shape 9"/>
        <p:cNvGrpSpPr/>
        <p:nvPr/>
      </p:nvGrpSpPr>
      <p:grpSpPr>
        <a:xfrm>
          <a:off x="0" y="0"/>
          <a:ext cx="0" cy="0"/>
          <a:chOff x="0" y="0"/>
          <a:chExt cx="0" cy="0"/>
        </a:xfrm>
      </p:grpSpPr>
      <p:sp>
        <p:nvSpPr>
          <p:cNvPr id="10" name="Shape 10"/>
          <p:cNvSpPr/>
          <p:nvPr/>
        </p:nvSpPr>
        <p:spPr>
          <a:xfrm>
            <a:off x="381000" y="3042000"/>
            <a:ext cx="2835275" cy="602456"/>
          </a:xfrm>
          <a:custGeom>
            <a:pathLst>
              <a:path extrusionOk="0" h="1012" w="3572">
                <a:moveTo>
                  <a:pt x="1427" y="303"/>
                </a:moveTo>
                <a:lnTo>
                  <a:pt x="1427" y="303"/>
                </a:lnTo>
                <a:lnTo>
                  <a:pt x="1427" y="0"/>
                </a:lnTo>
                <a:lnTo>
                  <a:pt x="0" y="0"/>
                </a:lnTo>
                <a:lnTo>
                  <a:pt x="0" y="594"/>
                </a:lnTo>
                <a:lnTo>
                  <a:pt x="0" y="594"/>
                </a:lnTo>
                <a:lnTo>
                  <a:pt x="0" y="615"/>
                </a:lnTo>
                <a:lnTo>
                  <a:pt x="1" y="636"/>
                </a:lnTo>
                <a:lnTo>
                  <a:pt x="5" y="658"/>
                </a:lnTo>
                <a:lnTo>
                  <a:pt x="10" y="679"/>
                </a:lnTo>
                <a:lnTo>
                  <a:pt x="16" y="698"/>
                </a:lnTo>
                <a:lnTo>
                  <a:pt x="23" y="718"/>
                </a:lnTo>
                <a:lnTo>
                  <a:pt x="31" y="738"/>
                </a:lnTo>
                <a:lnTo>
                  <a:pt x="39" y="757"/>
                </a:lnTo>
                <a:lnTo>
                  <a:pt x="49" y="775"/>
                </a:lnTo>
                <a:lnTo>
                  <a:pt x="60" y="793"/>
                </a:lnTo>
                <a:lnTo>
                  <a:pt x="73" y="811"/>
                </a:lnTo>
                <a:lnTo>
                  <a:pt x="86" y="827"/>
                </a:lnTo>
                <a:lnTo>
                  <a:pt x="99" y="844"/>
                </a:lnTo>
                <a:lnTo>
                  <a:pt x="114" y="860"/>
                </a:lnTo>
                <a:lnTo>
                  <a:pt x="130" y="875"/>
                </a:lnTo>
                <a:lnTo>
                  <a:pt x="147" y="889"/>
                </a:lnTo>
                <a:lnTo>
                  <a:pt x="165" y="902"/>
                </a:lnTo>
                <a:lnTo>
                  <a:pt x="183" y="917"/>
                </a:lnTo>
                <a:lnTo>
                  <a:pt x="202" y="929"/>
                </a:lnTo>
                <a:lnTo>
                  <a:pt x="222" y="940"/>
                </a:lnTo>
                <a:lnTo>
                  <a:pt x="243" y="951"/>
                </a:lnTo>
                <a:lnTo>
                  <a:pt x="264" y="961"/>
                </a:lnTo>
                <a:lnTo>
                  <a:pt x="285" y="971"/>
                </a:lnTo>
                <a:lnTo>
                  <a:pt x="308" y="979"/>
                </a:lnTo>
                <a:lnTo>
                  <a:pt x="331" y="986"/>
                </a:lnTo>
                <a:lnTo>
                  <a:pt x="354" y="992"/>
                </a:lnTo>
                <a:lnTo>
                  <a:pt x="378" y="999"/>
                </a:lnTo>
                <a:lnTo>
                  <a:pt x="403" y="1004"/>
                </a:lnTo>
                <a:lnTo>
                  <a:pt x="427" y="1007"/>
                </a:lnTo>
                <a:lnTo>
                  <a:pt x="454" y="1010"/>
                </a:lnTo>
                <a:lnTo>
                  <a:pt x="478" y="1012"/>
                </a:lnTo>
                <a:lnTo>
                  <a:pt x="504" y="1012"/>
                </a:lnTo>
                <a:lnTo>
                  <a:pt x="3572" y="1012"/>
                </a:lnTo>
                <a:lnTo>
                  <a:pt x="3572" y="760"/>
                </a:lnTo>
                <a:lnTo>
                  <a:pt x="1882" y="760"/>
                </a:lnTo>
                <a:lnTo>
                  <a:pt x="1882" y="760"/>
                </a:lnTo>
                <a:lnTo>
                  <a:pt x="1859" y="759"/>
                </a:lnTo>
                <a:lnTo>
                  <a:pt x="1836" y="757"/>
                </a:lnTo>
                <a:lnTo>
                  <a:pt x="1814" y="754"/>
                </a:lnTo>
                <a:lnTo>
                  <a:pt x="1791" y="751"/>
                </a:lnTo>
                <a:lnTo>
                  <a:pt x="1768" y="746"/>
                </a:lnTo>
                <a:lnTo>
                  <a:pt x="1747" y="739"/>
                </a:lnTo>
                <a:lnTo>
                  <a:pt x="1725" y="733"/>
                </a:lnTo>
                <a:lnTo>
                  <a:pt x="1704" y="724"/>
                </a:lnTo>
                <a:lnTo>
                  <a:pt x="1685" y="715"/>
                </a:lnTo>
                <a:lnTo>
                  <a:pt x="1665" y="705"/>
                </a:lnTo>
                <a:lnTo>
                  <a:pt x="1645" y="693"/>
                </a:lnTo>
                <a:lnTo>
                  <a:pt x="1627" y="682"/>
                </a:lnTo>
                <a:lnTo>
                  <a:pt x="1609" y="669"/>
                </a:lnTo>
                <a:lnTo>
                  <a:pt x="1592" y="656"/>
                </a:lnTo>
                <a:lnTo>
                  <a:pt x="1575" y="641"/>
                </a:lnTo>
                <a:lnTo>
                  <a:pt x="1560" y="627"/>
                </a:lnTo>
                <a:lnTo>
                  <a:pt x="1544" y="610"/>
                </a:lnTo>
                <a:lnTo>
                  <a:pt x="1529" y="594"/>
                </a:lnTo>
                <a:lnTo>
                  <a:pt x="1516" y="576"/>
                </a:lnTo>
                <a:lnTo>
                  <a:pt x="1503" y="558"/>
                </a:lnTo>
                <a:lnTo>
                  <a:pt x="1492" y="540"/>
                </a:lnTo>
                <a:lnTo>
                  <a:pt x="1480" y="520"/>
                </a:lnTo>
                <a:lnTo>
                  <a:pt x="1471" y="501"/>
                </a:lnTo>
                <a:lnTo>
                  <a:pt x="1463" y="481"/>
                </a:lnTo>
                <a:lnTo>
                  <a:pt x="1454" y="460"/>
                </a:lnTo>
                <a:lnTo>
                  <a:pt x="1446" y="439"/>
                </a:lnTo>
                <a:lnTo>
                  <a:pt x="1440" y="418"/>
                </a:lnTo>
                <a:lnTo>
                  <a:pt x="1435" y="395"/>
                </a:lnTo>
                <a:lnTo>
                  <a:pt x="1432" y="372"/>
                </a:lnTo>
                <a:lnTo>
                  <a:pt x="1428" y="349"/>
                </a:lnTo>
                <a:lnTo>
                  <a:pt x="1427" y="326"/>
                </a:lnTo>
                <a:lnTo>
                  <a:pt x="1427" y="303"/>
                </a:lnTo>
                <a:lnTo>
                  <a:pt x="1427" y="303"/>
                </a:lnTo>
                <a:close/>
              </a:path>
            </a:pathLst>
          </a:custGeom>
          <a:solidFill>
            <a:schemeClr val="accent2"/>
          </a:solidFill>
          <a:ln>
            <a:noFill/>
          </a:ln>
        </p:spPr>
        <p:txBody>
          <a:bodyPr anchorCtr="0" anchor="t" bIns="45700" lIns="91425" rIns="91425" tIns="45700">
            <a:noAutofit/>
          </a:bodyPr>
          <a:lstStyle/>
          <a:p>
            <a:pPr lvl="0">
              <a:spcBef>
                <a:spcPts val="0"/>
              </a:spcBef>
              <a:buNone/>
            </a:pPr>
            <a:r>
              <a:t/>
            </a:r>
            <a:endParaRPr/>
          </a:p>
        </p:txBody>
      </p:sp>
      <p:sp>
        <p:nvSpPr>
          <p:cNvPr id="11" name="Shape 11"/>
          <p:cNvSpPr/>
          <p:nvPr/>
        </p:nvSpPr>
        <p:spPr>
          <a:xfrm>
            <a:off x="6781800" y="3494438"/>
            <a:ext cx="1903412" cy="552450"/>
          </a:xfrm>
          <a:custGeom>
            <a:pathLst>
              <a:path extrusionOk="0" h="927" w="2398">
                <a:moveTo>
                  <a:pt x="971" y="708"/>
                </a:moveTo>
                <a:lnTo>
                  <a:pt x="971" y="708"/>
                </a:lnTo>
                <a:lnTo>
                  <a:pt x="971" y="927"/>
                </a:lnTo>
                <a:lnTo>
                  <a:pt x="2398" y="927"/>
                </a:lnTo>
                <a:lnTo>
                  <a:pt x="2398" y="418"/>
                </a:lnTo>
                <a:lnTo>
                  <a:pt x="2398" y="418"/>
                </a:lnTo>
                <a:lnTo>
                  <a:pt x="2398" y="395"/>
                </a:lnTo>
                <a:lnTo>
                  <a:pt x="2395" y="374"/>
                </a:lnTo>
                <a:lnTo>
                  <a:pt x="2392" y="354"/>
                </a:lnTo>
                <a:lnTo>
                  <a:pt x="2389" y="333"/>
                </a:lnTo>
                <a:lnTo>
                  <a:pt x="2382" y="313"/>
                </a:lnTo>
                <a:lnTo>
                  <a:pt x="2375" y="294"/>
                </a:lnTo>
                <a:lnTo>
                  <a:pt x="2367" y="274"/>
                </a:lnTo>
                <a:lnTo>
                  <a:pt x="2359" y="254"/>
                </a:lnTo>
                <a:lnTo>
                  <a:pt x="2348" y="236"/>
                </a:lnTo>
                <a:lnTo>
                  <a:pt x="2338" y="219"/>
                </a:lnTo>
                <a:lnTo>
                  <a:pt x="2325" y="201"/>
                </a:lnTo>
                <a:lnTo>
                  <a:pt x="2312" y="184"/>
                </a:lnTo>
                <a:lnTo>
                  <a:pt x="2299" y="168"/>
                </a:lnTo>
                <a:lnTo>
                  <a:pt x="2282" y="152"/>
                </a:lnTo>
                <a:lnTo>
                  <a:pt x="2268" y="137"/>
                </a:lnTo>
                <a:lnTo>
                  <a:pt x="2250" y="122"/>
                </a:lnTo>
                <a:lnTo>
                  <a:pt x="2233" y="108"/>
                </a:lnTo>
                <a:lnTo>
                  <a:pt x="2214" y="94"/>
                </a:lnTo>
                <a:lnTo>
                  <a:pt x="2196" y="83"/>
                </a:lnTo>
                <a:lnTo>
                  <a:pt x="2176" y="70"/>
                </a:lnTo>
                <a:lnTo>
                  <a:pt x="2155" y="60"/>
                </a:lnTo>
                <a:lnTo>
                  <a:pt x="2134" y="50"/>
                </a:lnTo>
                <a:lnTo>
                  <a:pt x="2113" y="41"/>
                </a:lnTo>
                <a:lnTo>
                  <a:pt x="2090" y="32"/>
                </a:lnTo>
                <a:lnTo>
                  <a:pt x="2067" y="24"/>
                </a:lnTo>
                <a:lnTo>
                  <a:pt x="2044" y="18"/>
                </a:lnTo>
                <a:lnTo>
                  <a:pt x="2020" y="13"/>
                </a:lnTo>
                <a:lnTo>
                  <a:pt x="1995" y="8"/>
                </a:lnTo>
                <a:lnTo>
                  <a:pt x="1971" y="5"/>
                </a:lnTo>
                <a:lnTo>
                  <a:pt x="1944" y="1"/>
                </a:lnTo>
                <a:lnTo>
                  <a:pt x="1920" y="0"/>
                </a:lnTo>
                <a:lnTo>
                  <a:pt x="1894" y="0"/>
                </a:lnTo>
                <a:lnTo>
                  <a:pt x="0" y="0"/>
                </a:lnTo>
                <a:lnTo>
                  <a:pt x="0" y="251"/>
                </a:lnTo>
                <a:lnTo>
                  <a:pt x="514" y="251"/>
                </a:lnTo>
                <a:lnTo>
                  <a:pt x="514" y="251"/>
                </a:lnTo>
                <a:lnTo>
                  <a:pt x="539" y="251"/>
                </a:lnTo>
                <a:lnTo>
                  <a:pt x="562" y="254"/>
                </a:lnTo>
                <a:lnTo>
                  <a:pt x="585" y="256"/>
                </a:lnTo>
                <a:lnTo>
                  <a:pt x="607" y="261"/>
                </a:lnTo>
                <a:lnTo>
                  <a:pt x="629" y="266"/>
                </a:lnTo>
                <a:lnTo>
                  <a:pt x="651" y="272"/>
                </a:lnTo>
                <a:lnTo>
                  <a:pt x="673" y="279"/>
                </a:lnTo>
                <a:lnTo>
                  <a:pt x="692" y="287"/>
                </a:lnTo>
                <a:lnTo>
                  <a:pt x="713" y="297"/>
                </a:lnTo>
                <a:lnTo>
                  <a:pt x="733" y="307"/>
                </a:lnTo>
                <a:lnTo>
                  <a:pt x="753" y="318"/>
                </a:lnTo>
                <a:lnTo>
                  <a:pt x="771" y="330"/>
                </a:lnTo>
                <a:lnTo>
                  <a:pt x="789" y="343"/>
                </a:lnTo>
                <a:lnTo>
                  <a:pt x="805" y="356"/>
                </a:lnTo>
                <a:lnTo>
                  <a:pt x="823" y="370"/>
                </a:lnTo>
                <a:lnTo>
                  <a:pt x="838" y="385"/>
                </a:lnTo>
                <a:lnTo>
                  <a:pt x="854" y="401"/>
                </a:lnTo>
                <a:lnTo>
                  <a:pt x="867" y="418"/>
                </a:lnTo>
                <a:lnTo>
                  <a:pt x="882" y="434"/>
                </a:lnTo>
                <a:lnTo>
                  <a:pt x="893" y="452"/>
                </a:lnTo>
                <a:lnTo>
                  <a:pt x="906" y="472"/>
                </a:lnTo>
                <a:lnTo>
                  <a:pt x="918" y="491"/>
                </a:lnTo>
                <a:lnTo>
                  <a:pt x="927" y="511"/>
                </a:lnTo>
                <a:lnTo>
                  <a:pt x="936" y="530"/>
                </a:lnTo>
                <a:lnTo>
                  <a:pt x="944" y="552"/>
                </a:lnTo>
                <a:lnTo>
                  <a:pt x="952" y="573"/>
                </a:lnTo>
                <a:lnTo>
                  <a:pt x="957" y="594"/>
                </a:lnTo>
                <a:lnTo>
                  <a:pt x="963" y="617"/>
                </a:lnTo>
                <a:lnTo>
                  <a:pt x="967" y="638"/>
                </a:lnTo>
                <a:lnTo>
                  <a:pt x="970" y="661"/>
                </a:lnTo>
                <a:lnTo>
                  <a:pt x="971" y="685"/>
                </a:lnTo>
                <a:lnTo>
                  <a:pt x="971" y="708"/>
                </a:lnTo>
                <a:lnTo>
                  <a:pt x="971" y="708"/>
                </a:lnTo>
                <a:close/>
              </a:path>
            </a:pathLst>
          </a:custGeom>
          <a:solidFill>
            <a:schemeClr val="accent4"/>
          </a:solidFill>
          <a:ln>
            <a:noFill/>
          </a:ln>
        </p:spPr>
        <p:txBody>
          <a:bodyPr anchorCtr="0" anchor="t" bIns="45700" lIns="91425" rIns="91425" tIns="45700">
            <a:noAutofit/>
          </a:bodyPr>
          <a:lstStyle/>
          <a:p>
            <a:pPr lvl="0">
              <a:spcBef>
                <a:spcPts val="0"/>
              </a:spcBef>
              <a:buNone/>
            </a:pPr>
            <a:r>
              <a:t/>
            </a:r>
            <a:endParaRPr/>
          </a:p>
        </p:txBody>
      </p:sp>
      <p:sp>
        <p:nvSpPr>
          <p:cNvPr id="12" name="Shape 12"/>
          <p:cNvSpPr/>
          <p:nvPr/>
        </p:nvSpPr>
        <p:spPr>
          <a:xfrm>
            <a:off x="381000" y="0"/>
            <a:ext cx="1136699" cy="2971799"/>
          </a:xfrm>
          <a:prstGeom prst="rect">
            <a:avLst/>
          </a:prstGeom>
          <a:solidFill>
            <a:schemeClr val="accent3"/>
          </a:solidFill>
          <a:ln>
            <a:noFill/>
          </a:ln>
        </p:spPr>
        <p:txBody>
          <a:bodyPr anchorCtr="0" anchor="t" bIns="45700" lIns="91425" rIns="91425" tIns="45700">
            <a:noAutofit/>
          </a:bodyPr>
          <a:lstStyle/>
          <a:p>
            <a:pPr lvl="0">
              <a:spcBef>
                <a:spcPts val="0"/>
              </a:spcBef>
              <a:buNone/>
            </a:pPr>
            <a:r>
              <a:t/>
            </a:r>
            <a:endParaRPr/>
          </a:p>
        </p:txBody>
      </p:sp>
      <p:sp>
        <p:nvSpPr>
          <p:cNvPr id="13" name="Shape 13"/>
          <p:cNvSpPr/>
          <p:nvPr/>
        </p:nvSpPr>
        <p:spPr>
          <a:xfrm>
            <a:off x="3268663" y="3494438"/>
            <a:ext cx="1700099" cy="150000"/>
          </a:xfrm>
          <a:prstGeom prst="rect">
            <a:avLst/>
          </a:prstGeom>
          <a:solidFill>
            <a:schemeClr val="accent3"/>
          </a:solidFill>
          <a:ln>
            <a:noFill/>
          </a:ln>
        </p:spPr>
        <p:txBody>
          <a:bodyPr anchorCtr="0" anchor="t" bIns="45700" lIns="91425" rIns="91425" tIns="45700">
            <a:noAutofit/>
          </a:bodyPr>
          <a:lstStyle/>
          <a:p>
            <a:pPr lvl="0">
              <a:spcBef>
                <a:spcPts val="0"/>
              </a:spcBef>
              <a:buNone/>
            </a:pPr>
            <a:r>
              <a:t/>
            </a:r>
            <a:endParaRPr/>
          </a:p>
        </p:txBody>
      </p:sp>
      <p:sp>
        <p:nvSpPr>
          <p:cNvPr id="14" name="Shape 14"/>
          <p:cNvSpPr/>
          <p:nvPr/>
        </p:nvSpPr>
        <p:spPr>
          <a:xfrm>
            <a:off x="5021262" y="3494438"/>
            <a:ext cx="1684199" cy="150000"/>
          </a:xfrm>
          <a:prstGeom prst="rect">
            <a:avLst/>
          </a:prstGeom>
          <a:solidFill>
            <a:schemeClr val="lt2"/>
          </a:solidFill>
          <a:ln>
            <a:noFill/>
          </a:ln>
        </p:spPr>
        <p:txBody>
          <a:bodyPr anchorCtr="0" anchor="t" bIns="45700" lIns="91425" rIns="91425" tIns="45700">
            <a:noAutofit/>
          </a:bodyPr>
          <a:lstStyle/>
          <a:p>
            <a:pPr lvl="0">
              <a:spcBef>
                <a:spcPts val="0"/>
              </a:spcBef>
              <a:buNone/>
            </a:pPr>
            <a:r>
              <a:t/>
            </a:r>
            <a:endParaRPr/>
          </a:p>
        </p:txBody>
      </p:sp>
      <p:sp>
        <p:nvSpPr>
          <p:cNvPr id="15" name="Shape 15"/>
          <p:cNvSpPr/>
          <p:nvPr/>
        </p:nvSpPr>
        <p:spPr>
          <a:xfrm>
            <a:off x="7546975" y="4087369"/>
            <a:ext cx="1139824" cy="1057275"/>
          </a:xfrm>
          <a:custGeom>
            <a:pathLst>
              <a:path extrusionOk="0" h="1776" w="1437">
                <a:moveTo>
                  <a:pt x="1435" y="1776"/>
                </a:moveTo>
                <a:lnTo>
                  <a:pt x="0" y="1776"/>
                </a:lnTo>
                <a:lnTo>
                  <a:pt x="2" y="0"/>
                </a:lnTo>
                <a:lnTo>
                  <a:pt x="1437" y="0"/>
                </a:lnTo>
                <a:lnTo>
                  <a:pt x="1435" y="1776"/>
                </a:lnTo>
                <a:close/>
              </a:path>
            </a:pathLst>
          </a:custGeom>
          <a:solidFill>
            <a:schemeClr val="lt2"/>
          </a:solidFill>
          <a:ln>
            <a:noFill/>
          </a:ln>
        </p:spPr>
        <p:txBody>
          <a:bodyPr anchorCtr="0" anchor="t" bIns="45700" lIns="91425" rIns="91425" tIns="45700">
            <a:noAutofit/>
          </a:bodyPr>
          <a:lstStyle/>
          <a:p>
            <a:pPr lvl="0">
              <a:spcBef>
                <a:spcPts val="0"/>
              </a:spcBef>
              <a:buNone/>
            </a:pPr>
            <a:r>
              <a:t/>
            </a:r>
            <a:endParaRPr/>
          </a:p>
        </p:txBody>
      </p:sp>
      <p:sp>
        <p:nvSpPr>
          <p:cNvPr id="16" name="Shape 16"/>
          <p:cNvSpPr txBox="1"/>
          <p:nvPr>
            <p:ph type="ctrTitle"/>
          </p:nvPr>
        </p:nvSpPr>
        <p:spPr>
          <a:xfrm>
            <a:off x="2220060" y="2187175"/>
            <a:ext cx="4710000" cy="1238099"/>
          </a:xfrm>
          <a:prstGeom prst="rect">
            <a:avLst/>
          </a:prstGeom>
        </p:spPr>
        <p:txBody>
          <a:bodyPr anchorCtr="0" anchor="b" bIns="91425" lIns="91425" rIns="91425" tIns="91425"/>
          <a:lstStyle>
            <a:lvl1pPr lvl="0" algn="ctr">
              <a:spcBef>
                <a:spcPts val="0"/>
              </a:spcBef>
              <a:buSzPct val="100000"/>
              <a:defRPr sz="4800"/>
            </a:lvl1pPr>
            <a:lvl2pPr lvl="1" algn="ctr">
              <a:spcBef>
                <a:spcPts val="0"/>
              </a:spcBef>
              <a:buSzPct val="100000"/>
              <a:defRPr sz="4800"/>
            </a:lvl2pPr>
            <a:lvl3pPr lvl="2" algn="ctr">
              <a:spcBef>
                <a:spcPts val="0"/>
              </a:spcBef>
              <a:buSzPct val="100000"/>
              <a:defRPr sz="4800"/>
            </a:lvl3pPr>
            <a:lvl4pPr lvl="3" algn="ctr">
              <a:spcBef>
                <a:spcPts val="0"/>
              </a:spcBef>
              <a:buSzPct val="100000"/>
              <a:defRPr sz="4800"/>
            </a:lvl4pPr>
            <a:lvl5pPr lvl="4" algn="ctr">
              <a:spcBef>
                <a:spcPts val="0"/>
              </a:spcBef>
              <a:buSzPct val="100000"/>
              <a:defRPr sz="4800"/>
            </a:lvl5pPr>
            <a:lvl6pPr lvl="5" algn="ctr">
              <a:spcBef>
                <a:spcPts val="0"/>
              </a:spcBef>
              <a:buSzPct val="100000"/>
              <a:defRPr sz="4800"/>
            </a:lvl6pPr>
            <a:lvl7pPr lvl="6" algn="ctr">
              <a:spcBef>
                <a:spcPts val="0"/>
              </a:spcBef>
              <a:buSzPct val="100000"/>
              <a:defRPr sz="4800"/>
            </a:lvl7pPr>
            <a:lvl8pPr lvl="7" algn="ctr">
              <a:spcBef>
                <a:spcPts val="0"/>
              </a:spcBef>
              <a:buSzPct val="100000"/>
              <a:defRPr sz="4800"/>
            </a:lvl8pPr>
            <a:lvl9pPr lvl="8" algn="ctr">
              <a:spcBef>
                <a:spcPts val="0"/>
              </a:spcBef>
              <a:buSzPct val="100000"/>
              <a:defRPr sz="4800"/>
            </a:lvl9pPr>
          </a:lstStyle>
          <a:p/>
        </p:txBody>
      </p:sp>
      <p:sp>
        <p:nvSpPr>
          <p:cNvPr id="17" name="Shape 17"/>
          <p:cNvSpPr txBox="1"/>
          <p:nvPr>
            <p:ph idx="1" type="subTitle"/>
          </p:nvPr>
        </p:nvSpPr>
        <p:spPr>
          <a:xfrm>
            <a:off x="2220060" y="3731180"/>
            <a:ext cx="4710000" cy="663600"/>
          </a:xfrm>
          <a:prstGeom prst="rect">
            <a:avLst/>
          </a:prstGeom>
        </p:spPr>
        <p:txBody>
          <a:bodyPr anchorCtr="0" anchor="t" bIns="91425" lIns="91425" rIns="91425" tIns="91425"/>
          <a:lstStyle>
            <a:lvl1pPr lvl="0" algn="ctr">
              <a:spcBef>
                <a:spcPts val="0"/>
              </a:spcBef>
              <a:buSzPct val="100000"/>
              <a:buNone/>
              <a:defRPr sz="2400"/>
            </a:lvl1pPr>
            <a:lvl2pPr lvl="1" algn="ctr">
              <a:spcBef>
                <a:spcPts val="0"/>
              </a:spcBef>
              <a:buNone/>
              <a:defRPr/>
            </a:lvl2pPr>
            <a:lvl3pPr lvl="2" algn="ctr">
              <a:spcBef>
                <a:spcPts val="0"/>
              </a:spcBef>
              <a:buNone/>
              <a:defRPr/>
            </a:lvl3pPr>
            <a:lvl4pPr lvl="3" algn="ctr">
              <a:spcBef>
                <a:spcPts val="0"/>
              </a:spcBef>
              <a:buSzPct val="100000"/>
              <a:buNone/>
              <a:defRPr sz="2400"/>
            </a:lvl4pPr>
            <a:lvl5pPr lvl="4" algn="ctr">
              <a:spcBef>
                <a:spcPts val="0"/>
              </a:spcBef>
              <a:buSzPct val="100000"/>
              <a:buNone/>
              <a:defRPr sz="2400"/>
            </a:lvl5pPr>
            <a:lvl6pPr lvl="5" algn="ctr">
              <a:spcBef>
                <a:spcPts val="0"/>
              </a:spcBef>
              <a:buSzPct val="100000"/>
              <a:buNone/>
              <a:defRPr sz="2400"/>
            </a:lvl6pPr>
            <a:lvl7pPr lvl="6" algn="ctr">
              <a:spcBef>
                <a:spcPts val="0"/>
              </a:spcBef>
              <a:buSzPct val="100000"/>
              <a:buNone/>
              <a:defRPr sz="2400"/>
            </a:lvl7pPr>
            <a:lvl8pPr lvl="7" algn="ctr">
              <a:spcBef>
                <a:spcPts val="0"/>
              </a:spcBef>
              <a:buSzPct val="100000"/>
              <a:buNone/>
              <a:defRPr sz="2400"/>
            </a:lvl8pPr>
            <a:lvl9pPr lvl="8" algn="ctr">
              <a:spcBef>
                <a:spcPts val="0"/>
              </a:spcBef>
              <a:buSzPct val="100000"/>
              <a:buNone/>
              <a:defRPr sz="2400"/>
            </a:lvl9pPr>
          </a:lstStyle>
          <a:p/>
        </p:txBody>
      </p:sp>
      <p:sp>
        <p:nvSpPr>
          <p:cNvPr id="18" name="Shape 18"/>
          <p:cNvSpPr txBox="1"/>
          <p:nvPr>
            <p:ph idx="12" type="sldNum"/>
          </p:nvPr>
        </p:nvSpPr>
        <p:spPr>
          <a:xfrm>
            <a:off x="8519999" y="4706810"/>
            <a:ext cx="548699"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ru"/>
              <a:t>‹#›</a:t>
            </a:fl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x">
  <p:cSld name="Title and body">
    <p:spTree>
      <p:nvGrpSpPr>
        <p:cNvPr id="19" name="Shape 19"/>
        <p:cNvGrpSpPr/>
        <p:nvPr/>
      </p:nvGrpSpPr>
      <p:grpSpPr>
        <a:xfrm>
          <a:off x="0" y="0"/>
          <a:ext cx="0" cy="0"/>
          <a:chOff x="0" y="0"/>
          <a:chExt cx="0" cy="0"/>
        </a:xfrm>
      </p:grpSpPr>
      <p:sp>
        <p:nvSpPr>
          <p:cNvPr id="20" name="Shape 20"/>
          <p:cNvSpPr/>
          <p:nvPr/>
        </p:nvSpPr>
        <p:spPr>
          <a:xfrm>
            <a:off x="152401" y="1028700"/>
            <a:ext cx="2208212" cy="2387203"/>
          </a:xfrm>
          <a:custGeom>
            <a:pathLst>
              <a:path extrusionOk="0" h="4010" w="2782">
                <a:moveTo>
                  <a:pt x="635" y="719"/>
                </a:moveTo>
                <a:lnTo>
                  <a:pt x="635" y="719"/>
                </a:lnTo>
                <a:lnTo>
                  <a:pt x="635" y="4010"/>
                </a:lnTo>
                <a:lnTo>
                  <a:pt x="0" y="4010"/>
                </a:lnTo>
                <a:lnTo>
                  <a:pt x="0" y="418"/>
                </a:lnTo>
                <a:lnTo>
                  <a:pt x="0" y="418"/>
                </a:lnTo>
                <a:lnTo>
                  <a:pt x="0" y="397"/>
                </a:lnTo>
                <a:lnTo>
                  <a:pt x="2" y="376"/>
                </a:lnTo>
                <a:lnTo>
                  <a:pt x="5" y="355"/>
                </a:lnTo>
                <a:lnTo>
                  <a:pt x="10" y="333"/>
                </a:lnTo>
                <a:lnTo>
                  <a:pt x="15" y="314"/>
                </a:lnTo>
                <a:lnTo>
                  <a:pt x="21" y="294"/>
                </a:lnTo>
                <a:lnTo>
                  <a:pt x="29" y="275"/>
                </a:lnTo>
                <a:lnTo>
                  <a:pt x="39" y="255"/>
                </a:lnTo>
                <a:lnTo>
                  <a:pt x="49" y="237"/>
                </a:lnTo>
                <a:lnTo>
                  <a:pt x="60" y="219"/>
                </a:lnTo>
                <a:lnTo>
                  <a:pt x="72" y="201"/>
                </a:lnTo>
                <a:lnTo>
                  <a:pt x="85" y="185"/>
                </a:lnTo>
                <a:lnTo>
                  <a:pt x="100" y="169"/>
                </a:lnTo>
                <a:lnTo>
                  <a:pt x="114" y="152"/>
                </a:lnTo>
                <a:lnTo>
                  <a:pt x="131" y="137"/>
                </a:lnTo>
                <a:lnTo>
                  <a:pt x="147" y="123"/>
                </a:lnTo>
                <a:lnTo>
                  <a:pt x="165" y="110"/>
                </a:lnTo>
                <a:lnTo>
                  <a:pt x="183" y="97"/>
                </a:lnTo>
                <a:lnTo>
                  <a:pt x="202" y="84"/>
                </a:lnTo>
                <a:lnTo>
                  <a:pt x="222" y="72"/>
                </a:lnTo>
                <a:lnTo>
                  <a:pt x="242" y="61"/>
                </a:lnTo>
                <a:lnTo>
                  <a:pt x="263" y="51"/>
                </a:lnTo>
                <a:lnTo>
                  <a:pt x="286" y="41"/>
                </a:lnTo>
                <a:lnTo>
                  <a:pt x="307" y="33"/>
                </a:lnTo>
                <a:lnTo>
                  <a:pt x="330" y="26"/>
                </a:lnTo>
                <a:lnTo>
                  <a:pt x="354" y="20"/>
                </a:lnTo>
                <a:lnTo>
                  <a:pt x="379" y="13"/>
                </a:lnTo>
                <a:lnTo>
                  <a:pt x="403" y="9"/>
                </a:lnTo>
                <a:lnTo>
                  <a:pt x="428" y="5"/>
                </a:lnTo>
                <a:lnTo>
                  <a:pt x="452" y="4"/>
                </a:lnTo>
                <a:lnTo>
                  <a:pt x="478" y="2"/>
                </a:lnTo>
                <a:lnTo>
                  <a:pt x="504" y="0"/>
                </a:lnTo>
                <a:lnTo>
                  <a:pt x="2782" y="0"/>
                </a:lnTo>
                <a:lnTo>
                  <a:pt x="2782" y="263"/>
                </a:lnTo>
                <a:lnTo>
                  <a:pt x="1092" y="263"/>
                </a:lnTo>
                <a:lnTo>
                  <a:pt x="1092" y="263"/>
                </a:lnTo>
                <a:lnTo>
                  <a:pt x="1069" y="263"/>
                </a:lnTo>
                <a:lnTo>
                  <a:pt x="1045" y="265"/>
                </a:lnTo>
                <a:lnTo>
                  <a:pt x="1022" y="268"/>
                </a:lnTo>
                <a:lnTo>
                  <a:pt x="1001" y="271"/>
                </a:lnTo>
                <a:lnTo>
                  <a:pt x="978" y="276"/>
                </a:lnTo>
                <a:lnTo>
                  <a:pt x="957" y="283"/>
                </a:lnTo>
                <a:lnTo>
                  <a:pt x="935" y="291"/>
                </a:lnTo>
                <a:lnTo>
                  <a:pt x="914" y="299"/>
                </a:lnTo>
                <a:lnTo>
                  <a:pt x="895" y="307"/>
                </a:lnTo>
                <a:lnTo>
                  <a:pt x="875" y="317"/>
                </a:lnTo>
                <a:lnTo>
                  <a:pt x="855" y="329"/>
                </a:lnTo>
                <a:lnTo>
                  <a:pt x="838" y="340"/>
                </a:lnTo>
                <a:lnTo>
                  <a:pt x="820" y="353"/>
                </a:lnTo>
                <a:lnTo>
                  <a:pt x="802" y="368"/>
                </a:lnTo>
                <a:lnTo>
                  <a:pt x="785" y="381"/>
                </a:lnTo>
                <a:lnTo>
                  <a:pt x="769" y="397"/>
                </a:lnTo>
                <a:lnTo>
                  <a:pt x="754" y="412"/>
                </a:lnTo>
                <a:lnTo>
                  <a:pt x="740" y="428"/>
                </a:lnTo>
                <a:lnTo>
                  <a:pt x="727" y="446"/>
                </a:lnTo>
                <a:lnTo>
                  <a:pt x="713" y="464"/>
                </a:lnTo>
                <a:lnTo>
                  <a:pt x="702" y="482"/>
                </a:lnTo>
                <a:lnTo>
                  <a:pt x="691" y="502"/>
                </a:lnTo>
                <a:lnTo>
                  <a:pt x="681" y="521"/>
                </a:lnTo>
                <a:lnTo>
                  <a:pt x="671" y="542"/>
                </a:lnTo>
                <a:lnTo>
                  <a:pt x="663" y="562"/>
                </a:lnTo>
                <a:lnTo>
                  <a:pt x="656" y="583"/>
                </a:lnTo>
                <a:lnTo>
                  <a:pt x="650" y="606"/>
                </a:lnTo>
                <a:lnTo>
                  <a:pt x="645" y="627"/>
                </a:lnTo>
                <a:lnTo>
                  <a:pt x="640" y="650"/>
                </a:lnTo>
                <a:lnTo>
                  <a:pt x="638" y="673"/>
                </a:lnTo>
                <a:lnTo>
                  <a:pt x="637" y="696"/>
                </a:lnTo>
                <a:lnTo>
                  <a:pt x="635" y="719"/>
                </a:lnTo>
                <a:lnTo>
                  <a:pt x="635" y="719"/>
                </a:lnTo>
                <a:close/>
              </a:path>
            </a:pathLst>
          </a:custGeom>
          <a:solidFill>
            <a:schemeClr val="lt2"/>
          </a:solidFill>
          <a:ln>
            <a:noFill/>
          </a:ln>
        </p:spPr>
        <p:txBody>
          <a:bodyPr anchorCtr="0" anchor="t" bIns="45700" lIns="91425" rIns="91425" tIns="45700">
            <a:noAutofit/>
          </a:bodyPr>
          <a:lstStyle/>
          <a:p>
            <a:pPr lvl="0">
              <a:spcBef>
                <a:spcPts val="0"/>
              </a:spcBef>
              <a:buNone/>
            </a:pPr>
            <a:r>
              <a:t/>
            </a:r>
            <a:endParaRPr/>
          </a:p>
        </p:txBody>
      </p:sp>
      <p:sp>
        <p:nvSpPr>
          <p:cNvPr id="21" name="Shape 21"/>
          <p:cNvSpPr/>
          <p:nvPr/>
        </p:nvSpPr>
        <p:spPr>
          <a:xfrm>
            <a:off x="152401" y="3481387"/>
            <a:ext cx="498599" cy="1662000"/>
          </a:xfrm>
          <a:prstGeom prst="rect">
            <a:avLst/>
          </a:prstGeom>
          <a:solidFill>
            <a:schemeClr val="accent3"/>
          </a:solidFill>
          <a:ln>
            <a:noFill/>
          </a:ln>
        </p:spPr>
        <p:txBody>
          <a:bodyPr anchorCtr="0" anchor="t" bIns="45700" lIns="91425" rIns="91425" tIns="45700">
            <a:noAutofit/>
          </a:bodyPr>
          <a:lstStyle/>
          <a:p>
            <a:pPr lvl="0">
              <a:spcBef>
                <a:spcPts val="0"/>
              </a:spcBef>
              <a:buNone/>
            </a:pPr>
            <a:r>
              <a:t/>
            </a:r>
            <a:endParaRPr/>
          </a:p>
        </p:txBody>
      </p:sp>
      <p:sp>
        <p:nvSpPr>
          <p:cNvPr id="22" name="Shape 22"/>
          <p:cNvSpPr/>
          <p:nvPr/>
        </p:nvSpPr>
        <p:spPr>
          <a:xfrm>
            <a:off x="2413000" y="1028700"/>
            <a:ext cx="2432099" cy="156000"/>
          </a:xfrm>
          <a:prstGeom prst="rect">
            <a:avLst/>
          </a:prstGeom>
          <a:solidFill>
            <a:schemeClr val="accent3"/>
          </a:solidFill>
          <a:ln>
            <a:noFill/>
          </a:ln>
        </p:spPr>
        <p:txBody>
          <a:bodyPr anchorCtr="0" anchor="t" bIns="45700" lIns="91425" rIns="91425" tIns="45700">
            <a:noAutofit/>
          </a:bodyPr>
          <a:lstStyle/>
          <a:p>
            <a:pPr lvl="0">
              <a:spcBef>
                <a:spcPts val="0"/>
              </a:spcBef>
              <a:buNone/>
            </a:pPr>
            <a:r>
              <a:t/>
            </a:r>
            <a:endParaRPr/>
          </a:p>
        </p:txBody>
      </p:sp>
      <p:sp>
        <p:nvSpPr>
          <p:cNvPr id="23" name="Shape 23"/>
          <p:cNvSpPr/>
          <p:nvPr/>
        </p:nvSpPr>
        <p:spPr>
          <a:xfrm>
            <a:off x="4911726" y="1028700"/>
            <a:ext cx="1965299" cy="156000"/>
          </a:xfrm>
          <a:prstGeom prst="rect">
            <a:avLst/>
          </a:prstGeom>
          <a:solidFill>
            <a:srgbClr val="E3BC6D"/>
          </a:solidFill>
          <a:ln>
            <a:noFill/>
          </a:ln>
        </p:spPr>
        <p:txBody>
          <a:bodyPr anchorCtr="0" anchor="t" bIns="45700" lIns="91425" rIns="91425" tIns="45700">
            <a:noAutofit/>
          </a:bodyPr>
          <a:lstStyle/>
          <a:p>
            <a:pPr lvl="0">
              <a:spcBef>
                <a:spcPts val="0"/>
              </a:spcBef>
              <a:buNone/>
            </a:pPr>
            <a:r>
              <a:t/>
            </a:r>
            <a:endParaRPr/>
          </a:p>
        </p:txBody>
      </p:sp>
      <p:sp>
        <p:nvSpPr>
          <p:cNvPr id="24" name="Shape 24"/>
          <p:cNvSpPr/>
          <p:nvPr/>
        </p:nvSpPr>
        <p:spPr>
          <a:xfrm>
            <a:off x="6943725" y="1028700"/>
            <a:ext cx="2200199" cy="156000"/>
          </a:xfrm>
          <a:prstGeom prst="rect">
            <a:avLst/>
          </a:prstGeom>
          <a:solidFill>
            <a:schemeClr val="accent4"/>
          </a:solidFill>
          <a:ln>
            <a:noFill/>
          </a:ln>
        </p:spPr>
        <p:txBody>
          <a:bodyPr anchorCtr="0" anchor="t" bIns="45700" lIns="91425" rIns="91425" tIns="45700">
            <a:noAutofit/>
          </a:bodyPr>
          <a:lstStyle/>
          <a:p>
            <a:pPr lvl="0">
              <a:spcBef>
                <a:spcPts val="0"/>
              </a:spcBef>
              <a:buNone/>
            </a:pPr>
            <a:r>
              <a:t/>
            </a:r>
            <a:endParaRPr/>
          </a:p>
        </p:txBody>
      </p:sp>
      <p:sp>
        <p:nvSpPr>
          <p:cNvPr id="25" name="Shape 25"/>
          <p:cNvSpPr txBox="1"/>
          <p:nvPr>
            <p:ph idx="1" type="body"/>
          </p:nvPr>
        </p:nvSpPr>
        <p:spPr>
          <a:xfrm>
            <a:off x="854948" y="1184672"/>
            <a:ext cx="7831799" cy="3741299"/>
          </a:xfrm>
          <a:prstGeom prst="rect">
            <a:avLst/>
          </a:prstGeom>
        </p:spPr>
        <p:txBody>
          <a:bodyPr anchorCtr="0" anchor="t" bIns="91425" lIns="91425" rIns="91425" tIns="91425"/>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p:txBody>
      </p:sp>
      <p:sp>
        <p:nvSpPr>
          <p:cNvPr id="26" name="Shape 26"/>
          <p:cNvSpPr txBox="1"/>
          <p:nvPr>
            <p:ph type="title"/>
          </p:nvPr>
        </p:nvSpPr>
        <p:spPr>
          <a:xfrm>
            <a:off x="854948" y="162403"/>
            <a:ext cx="7831799" cy="857400"/>
          </a:xfrm>
          <a:prstGeom prst="rect">
            <a:avLst/>
          </a:prstGeom>
        </p:spPr>
        <p:txBody>
          <a:bodyPr anchorCtr="0" anchor="b" bIns="91425" lIns="91425" rIns="91425" tIns="91425"/>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p:txBody>
      </p:sp>
      <p:sp>
        <p:nvSpPr>
          <p:cNvPr id="27" name="Shape 27"/>
          <p:cNvSpPr txBox="1"/>
          <p:nvPr>
            <p:ph idx="12" type="sldNum"/>
          </p:nvPr>
        </p:nvSpPr>
        <p:spPr>
          <a:xfrm>
            <a:off x="8519999" y="4706810"/>
            <a:ext cx="548699"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ru"/>
              <a:t>‹#›</a:t>
            </a:fl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woColTx">
  <p:cSld name="Title and two columns">
    <p:spTree>
      <p:nvGrpSpPr>
        <p:cNvPr id="28" name="Shape 28"/>
        <p:cNvGrpSpPr/>
        <p:nvPr/>
      </p:nvGrpSpPr>
      <p:grpSpPr>
        <a:xfrm>
          <a:off x="0" y="0"/>
          <a:ext cx="0" cy="0"/>
          <a:chOff x="0" y="0"/>
          <a:chExt cx="0" cy="0"/>
        </a:xfrm>
      </p:grpSpPr>
      <p:sp>
        <p:nvSpPr>
          <p:cNvPr id="29" name="Shape 29"/>
          <p:cNvSpPr/>
          <p:nvPr/>
        </p:nvSpPr>
        <p:spPr>
          <a:xfrm>
            <a:off x="152401" y="1028700"/>
            <a:ext cx="2208212" cy="2387203"/>
          </a:xfrm>
          <a:custGeom>
            <a:pathLst>
              <a:path extrusionOk="0" h="4010" w="2782">
                <a:moveTo>
                  <a:pt x="635" y="719"/>
                </a:moveTo>
                <a:lnTo>
                  <a:pt x="635" y="719"/>
                </a:lnTo>
                <a:lnTo>
                  <a:pt x="635" y="4010"/>
                </a:lnTo>
                <a:lnTo>
                  <a:pt x="0" y="4010"/>
                </a:lnTo>
                <a:lnTo>
                  <a:pt x="0" y="418"/>
                </a:lnTo>
                <a:lnTo>
                  <a:pt x="0" y="418"/>
                </a:lnTo>
                <a:lnTo>
                  <a:pt x="0" y="397"/>
                </a:lnTo>
                <a:lnTo>
                  <a:pt x="2" y="376"/>
                </a:lnTo>
                <a:lnTo>
                  <a:pt x="5" y="355"/>
                </a:lnTo>
                <a:lnTo>
                  <a:pt x="10" y="333"/>
                </a:lnTo>
                <a:lnTo>
                  <a:pt x="15" y="314"/>
                </a:lnTo>
                <a:lnTo>
                  <a:pt x="21" y="294"/>
                </a:lnTo>
                <a:lnTo>
                  <a:pt x="29" y="275"/>
                </a:lnTo>
                <a:lnTo>
                  <a:pt x="39" y="255"/>
                </a:lnTo>
                <a:lnTo>
                  <a:pt x="49" y="237"/>
                </a:lnTo>
                <a:lnTo>
                  <a:pt x="60" y="219"/>
                </a:lnTo>
                <a:lnTo>
                  <a:pt x="72" y="201"/>
                </a:lnTo>
                <a:lnTo>
                  <a:pt x="85" y="185"/>
                </a:lnTo>
                <a:lnTo>
                  <a:pt x="100" y="169"/>
                </a:lnTo>
                <a:lnTo>
                  <a:pt x="114" y="152"/>
                </a:lnTo>
                <a:lnTo>
                  <a:pt x="131" y="137"/>
                </a:lnTo>
                <a:lnTo>
                  <a:pt x="147" y="123"/>
                </a:lnTo>
                <a:lnTo>
                  <a:pt x="165" y="110"/>
                </a:lnTo>
                <a:lnTo>
                  <a:pt x="183" y="97"/>
                </a:lnTo>
                <a:lnTo>
                  <a:pt x="202" y="84"/>
                </a:lnTo>
                <a:lnTo>
                  <a:pt x="222" y="72"/>
                </a:lnTo>
                <a:lnTo>
                  <a:pt x="242" y="61"/>
                </a:lnTo>
                <a:lnTo>
                  <a:pt x="263" y="51"/>
                </a:lnTo>
                <a:lnTo>
                  <a:pt x="286" y="41"/>
                </a:lnTo>
                <a:lnTo>
                  <a:pt x="307" y="33"/>
                </a:lnTo>
                <a:lnTo>
                  <a:pt x="330" y="26"/>
                </a:lnTo>
                <a:lnTo>
                  <a:pt x="354" y="20"/>
                </a:lnTo>
                <a:lnTo>
                  <a:pt x="379" y="13"/>
                </a:lnTo>
                <a:lnTo>
                  <a:pt x="403" y="9"/>
                </a:lnTo>
                <a:lnTo>
                  <a:pt x="428" y="5"/>
                </a:lnTo>
                <a:lnTo>
                  <a:pt x="452" y="4"/>
                </a:lnTo>
                <a:lnTo>
                  <a:pt x="478" y="2"/>
                </a:lnTo>
                <a:lnTo>
                  <a:pt x="504" y="0"/>
                </a:lnTo>
                <a:lnTo>
                  <a:pt x="2782" y="0"/>
                </a:lnTo>
                <a:lnTo>
                  <a:pt x="2782" y="263"/>
                </a:lnTo>
                <a:lnTo>
                  <a:pt x="1092" y="263"/>
                </a:lnTo>
                <a:lnTo>
                  <a:pt x="1092" y="263"/>
                </a:lnTo>
                <a:lnTo>
                  <a:pt x="1069" y="263"/>
                </a:lnTo>
                <a:lnTo>
                  <a:pt x="1045" y="265"/>
                </a:lnTo>
                <a:lnTo>
                  <a:pt x="1022" y="268"/>
                </a:lnTo>
                <a:lnTo>
                  <a:pt x="1001" y="271"/>
                </a:lnTo>
                <a:lnTo>
                  <a:pt x="978" y="276"/>
                </a:lnTo>
                <a:lnTo>
                  <a:pt x="957" y="283"/>
                </a:lnTo>
                <a:lnTo>
                  <a:pt x="935" y="291"/>
                </a:lnTo>
                <a:lnTo>
                  <a:pt x="914" y="299"/>
                </a:lnTo>
                <a:lnTo>
                  <a:pt x="895" y="307"/>
                </a:lnTo>
                <a:lnTo>
                  <a:pt x="875" y="317"/>
                </a:lnTo>
                <a:lnTo>
                  <a:pt x="855" y="329"/>
                </a:lnTo>
                <a:lnTo>
                  <a:pt x="838" y="340"/>
                </a:lnTo>
                <a:lnTo>
                  <a:pt x="820" y="353"/>
                </a:lnTo>
                <a:lnTo>
                  <a:pt x="802" y="368"/>
                </a:lnTo>
                <a:lnTo>
                  <a:pt x="785" y="381"/>
                </a:lnTo>
                <a:lnTo>
                  <a:pt x="769" y="397"/>
                </a:lnTo>
                <a:lnTo>
                  <a:pt x="754" y="412"/>
                </a:lnTo>
                <a:lnTo>
                  <a:pt x="740" y="428"/>
                </a:lnTo>
                <a:lnTo>
                  <a:pt x="727" y="446"/>
                </a:lnTo>
                <a:lnTo>
                  <a:pt x="713" y="464"/>
                </a:lnTo>
                <a:lnTo>
                  <a:pt x="702" y="482"/>
                </a:lnTo>
                <a:lnTo>
                  <a:pt x="691" y="502"/>
                </a:lnTo>
                <a:lnTo>
                  <a:pt x="681" y="521"/>
                </a:lnTo>
                <a:lnTo>
                  <a:pt x="671" y="542"/>
                </a:lnTo>
                <a:lnTo>
                  <a:pt x="663" y="562"/>
                </a:lnTo>
                <a:lnTo>
                  <a:pt x="656" y="583"/>
                </a:lnTo>
                <a:lnTo>
                  <a:pt x="650" y="606"/>
                </a:lnTo>
                <a:lnTo>
                  <a:pt x="645" y="627"/>
                </a:lnTo>
                <a:lnTo>
                  <a:pt x="640" y="650"/>
                </a:lnTo>
                <a:lnTo>
                  <a:pt x="638" y="673"/>
                </a:lnTo>
                <a:lnTo>
                  <a:pt x="637" y="696"/>
                </a:lnTo>
                <a:lnTo>
                  <a:pt x="635" y="719"/>
                </a:lnTo>
                <a:lnTo>
                  <a:pt x="635" y="719"/>
                </a:lnTo>
                <a:close/>
              </a:path>
            </a:pathLst>
          </a:custGeom>
          <a:solidFill>
            <a:schemeClr val="lt2"/>
          </a:solidFill>
          <a:ln>
            <a:noFill/>
          </a:ln>
        </p:spPr>
        <p:txBody>
          <a:bodyPr anchorCtr="0" anchor="t" bIns="45700" lIns="91425" rIns="91425" tIns="45700">
            <a:noAutofit/>
          </a:bodyPr>
          <a:lstStyle/>
          <a:p>
            <a:pPr lvl="0">
              <a:spcBef>
                <a:spcPts val="0"/>
              </a:spcBef>
              <a:buNone/>
            </a:pPr>
            <a:r>
              <a:t/>
            </a:r>
            <a:endParaRPr/>
          </a:p>
        </p:txBody>
      </p:sp>
      <p:sp>
        <p:nvSpPr>
          <p:cNvPr id="30" name="Shape 30"/>
          <p:cNvSpPr/>
          <p:nvPr/>
        </p:nvSpPr>
        <p:spPr>
          <a:xfrm>
            <a:off x="152401" y="3481387"/>
            <a:ext cx="498599" cy="1662000"/>
          </a:xfrm>
          <a:prstGeom prst="rect">
            <a:avLst/>
          </a:prstGeom>
          <a:solidFill>
            <a:schemeClr val="accent3"/>
          </a:solidFill>
          <a:ln>
            <a:noFill/>
          </a:ln>
        </p:spPr>
        <p:txBody>
          <a:bodyPr anchorCtr="0" anchor="t" bIns="45700" lIns="91425" rIns="91425" tIns="45700">
            <a:noAutofit/>
          </a:bodyPr>
          <a:lstStyle/>
          <a:p>
            <a:pPr lvl="0">
              <a:spcBef>
                <a:spcPts val="0"/>
              </a:spcBef>
              <a:buNone/>
            </a:pPr>
            <a:r>
              <a:t/>
            </a:r>
            <a:endParaRPr/>
          </a:p>
        </p:txBody>
      </p:sp>
      <p:sp>
        <p:nvSpPr>
          <p:cNvPr id="31" name="Shape 31"/>
          <p:cNvSpPr/>
          <p:nvPr/>
        </p:nvSpPr>
        <p:spPr>
          <a:xfrm>
            <a:off x="2413000" y="1028700"/>
            <a:ext cx="2432099" cy="156000"/>
          </a:xfrm>
          <a:prstGeom prst="rect">
            <a:avLst/>
          </a:prstGeom>
          <a:solidFill>
            <a:schemeClr val="accent3"/>
          </a:solidFill>
          <a:ln>
            <a:noFill/>
          </a:ln>
        </p:spPr>
        <p:txBody>
          <a:bodyPr anchorCtr="0" anchor="t" bIns="45700" lIns="91425" rIns="91425" tIns="45700">
            <a:noAutofit/>
          </a:bodyPr>
          <a:lstStyle/>
          <a:p>
            <a:pPr lvl="0">
              <a:spcBef>
                <a:spcPts val="0"/>
              </a:spcBef>
              <a:buNone/>
            </a:pPr>
            <a:r>
              <a:t/>
            </a:r>
            <a:endParaRPr/>
          </a:p>
        </p:txBody>
      </p:sp>
      <p:sp>
        <p:nvSpPr>
          <p:cNvPr id="32" name="Shape 32"/>
          <p:cNvSpPr/>
          <p:nvPr/>
        </p:nvSpPr>
        <p:spPr>
          <a:xfrm>
            <a:off x="4911726" y="1028700"/>
            <a:ext cx="1965299" cy="156000"/>
          </a:xfrm>
          <a:prstGeom prst="rect">
            <a:avLst/>
          </a:prstGeom>
          <a:solidFill>
            <a:srgbClr val="E3BC6D"/>
          </a:solidFill>
          <a:ln>
            <a:noFill/>
          </a:ln>
        </p:spPr>
        <p:txBody>
          <a:bodyPr anchorCtr="0" anchor="t" bIns="45700" lIns="91425" rIns="91425" tIns="45700">
            <a:noAutofit/>
          </a:bodyPr>
          <a:lstStyle/>
          <a:p>
            <a:pPr lvl="0">
              <a:spcBef>
                <a:spcPts val="0"/>
              </a:spcBef>
              <a:buNone/>
            </a:pPr>
            <a:r>
              <a:t/>
            </a:r>
            <a:endParaRPr/>
          </a:p>
        </p:txBody>
      </p:sp>
      <p:sp>
        <p:nvSpPr>
          <p:cNvPr id="33" name="Shape 33"/>
          <p:cNvSpPr/>
          <p:nvPr/>
        </p:nvSpPr>
        <p:spPr>
          <a:xfrm>
            <a:off x="6943725" y="1028700"/>
            <a:ext cx="2200199" cy="156000"/>
          </a:xfrm>
          <a:prstGeom prst="rect">
            <a:avLst/>
          </a:prstGeom>
          <a:solidFill>
            <a:schemeClr val="accent4"/>
          </a:solidFill>
          <a:ln>
            <a:noFill/>
          </a:ln>
        </p:spPr>
        <p:txBody>
          <a:bodyPr anchorCtr="0" anchor="t" bIns="45700" lIns="91425" rIns="91425" tIns="45700">
            <a:noAutofit/>
          </a:bodyPr>
          <a:lstStyle/>
          <a:p>
            <a:pPr lvl="0">
              <a:spcBef>
                <a:spcPts val="0"/>
              </a:spcBef>
              <a:buNone/>
            </a:pPr>
            <a:r>
              <a:t/>
            </a:r>
            <a:endParaRPr/>
          </a:p>
        </p:txBody>
      </p:sp>
      <p:sp>
        <p:nvSpPr>
          <p:cNvPr id="34" name="Shape 34"/>
          <p:cNvSpPr txBox="1"/>
          <p:nvPr>
            <p:ph idx="1" type="body"/>
          </p:nvPr>
        </p:nvSpPr>
        <p:spPr>
          <a:xfrm>
            <a:off x="854948" y="1184672"/>
            <a:ext cx="3859799" cy="3741299"/>
          </a:xfrm>
          <a:prstGeom prst="rect">
            <a:avLst/>
          </a:prstGeom>
        </p:spPr>
        <p:txBody>
          <a:bodyPr anchorCtr="0" anchor="t" bIns="91425" lIns="91425" rIns="91425" tIns="91425"/>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p:txBody>
      </p:sp>
      <p:sp>
        <p:nvSpPr>
          <p:cNvPr id="35" name="Shape 35"/>
          <p:cNvSpPr txBox="1"/>
          <p:nvPr>
            <p:ph idx="2" type="body"/>
          </p:nvPr>
        </p:nvSpPr>
        <p:spPr>
          <a:xfrm>
            <a:off x="4827083" y="1184672"/>
            <a:ext cx="3859799" cy="3741299"/>
          </a:xfrm>
          <a:prstGeom prst="rect">
            <a:avLst/>
          </a:prstGeom>
        </p:spPr>
        <p:txBody>
          <a:bodyPr anchorCtr="0" anchor="t" bIns="91425" lIns="91425" rIns="91425" tIns="91425"/>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p:txBody>
      </p:sp>
      <p:sp>
        <p:nvSpPr>
          <p:cNvPr id="36" name="Shape 36"/>
          <p:cNvSpPr txBox="1"/>
          <p:nvPr>
            <p:ph type="title"/>
          </p:nvPr>
        </p:nvSpPr>
        <p:spPr>
          <a:xfrm>
            <a:off x="854948" y="162403"/>
            <a:ext cx="7831799" cy="857400"/>
          </a:xfrm>
          <a:prstGeom prst="rect">
            <a:avLst/>
          </a:prstGeom>
        </p:spPr>
        <p:txBody>
          <a:bodyPr anchorCtr="0" anchor="b" bIns="91425" lIns="91425" rIns="91425" tIns="91425"/>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p:txBody>
      </p:sp>
      <p:sp>
        <p:nvSpPr>
          <p:cNvPr id="37" name="Shape 37"/>
          <p:cNvSpPr txBox="1"/>
          <p:nvPr>
            <p:ph idx="12" type="sldNum"/>
          </p:nvPr>
        </p:nvSpPr>
        <p:spPr>
          <a:xfrm>
            <a:off x="8519999" y="4706810"/>
            <a:ext cx="548699"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ru"/>
              <a:t>‹#›</a:t>
            </a:fl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itleOnly">
  <p:cSld name="Title only">
    <p:spTree>
      <p:nvGrpSpPr>
        <p:cNvPr id="38" name="Shape 38"/>
        <p:cNvGrpSpPr/>
        <p:nvPr/>
      </p:nvGrpSpPr>
      <p:grpSpPr>
        <a:xfrm>
          <a:off x="0" y="0"/>
          <a:ext cx="0" cy="0"/>
          <a:chOff x="0" y="0"/>
          <a:chExt cx="0" cy="0"/>
        </a:xfrm>
      </p:grpSpPr>
      <p:sp>
        <p:nvSpPr>
          <p:cNvPr id="39" name="Shape 39"/>
          <p:cNvSpPr/>
          <p:nvPr/>
        </p:nvSpPr>
        <p:spPr>
          <a:xfrm>
            <a:off x="152401" y="1028700"/>
            <a:ext cx="2208212" cy="2387203"/>
          </a:xfrm>
          <a:custGeom>
            <a:pathLst>
              <a:path extrusionOk="0" h="4010" w="2782">
                <a:moveTo>
                  <a:pt x="635" y="719"/>
                </a:moveTo>
                <a:lnTo>
                  <a:pt x="635" y="719"/>
                </a:lnTo>
                <a:lnTo>
                  <a:pt x="635" y="4010"/>
                </a:lnTo>
                <a:lnTo>
                  <a:pt x="0" y="4010"/>
                </a:lnTo>
                <a:lnTo>
                  <a:pt x="0" y="418"/>
                </a:lnTo>
                <a:lnTo>
                  <a:pt x="0" y="418"/>
                </a:lnTo>
                <a:lnTo>
                  <a:pt x="0" y="397"/>
                </a:lnTo>
                <a:lnTo>
                  <a:pt x="2" y="376"/>
                </a:lnTo>
                <a:lnTo>
                  <a:pt x="5" y="355"/>
                </a:lnTo>
                <a:lnTo>
                  <a:pt x="10" y="333"/>
                </a:lnTo>
                <a:lnTo>
                  <a:pt x="15" y="314"/>
                </a:lnTo>
                <a:lnTo>
                  <a:pt x="21" y="294"/>
                </a:lnTo>
                <a:lnTo>
                  <a:pt x="29" y="275"/>
                </a:lnTo>
                <a:lnTo>
                  <a:pt x="39" y="255"/>
                </a:lnTo>
                <a:lnTo>
                  <a:pt x="49" y="237"/>
                </a:lnTo>
                <a:lnTo>
                  <a:pt x="60" y="219"/>
                </a:lnTo>
                <a:lnTo>
                  <a:pt x="72" y="201"/>
                </a:lnTo>
                <a:lnTo>
                  <a:pt x="85" y="185"/>
                </a:lnTo>
                <a:lnTo>
                  <a:pt x="100" y="169"/>
                </a:lnTo>
                <a:lnTo>
                  <a:pt x="114" y="152"/>
                </a:lnTo>
                <a:lnTo>
                  <a:pt x="131" y="137"/>
                </a:lnTo>
                <a:lnTo>
                  <a:pt x="147" y="123"/>
                </a:lnTo>
                <a:lnTo>
                  <a:pt x="165" y="110"/>
                </a:lnTo>
                <a:lnTo>
                  <a:pt x="183" y="97"/>
                </a:lnTo>
                <a:lnTo>
                  <a:pt x="202" y="84"/>
                </a:lnTo>
                <a:lnTo>
                  <a:pt x="222" y="72"/>
                </a:lnTo>
                <a:lnTo>
                  <a:pt x="242" y="61"/>
                </a:lnTo>
                <a:lnTo>
                  <a:pt x="263" y="51"/>
                </a:lnTo>
                <a:lnTo>
                  <a:pt x="286" y="41"/>
                </a:lnTo>
                <a:lnTo>
                  <a:pt x="307" y="33"/>
                </a:lnTo>
                <a:lnTo>
                  <a:pt x="330" y="26"/>
                </a:lnTo>
                <a:lnTo>
                  <a:pt x="354" y="20"/>
                </a:lnTo>
                <a:lnTo>
                  <a:pt x="379" y="13"/>
                </a:lnTo>
                <a:lnTo>
                  <a:pt x="403" y="9"/>
                </a:lnTo>
                <a:lnTo>
                  <a:pt x="428" y="5"/>
                </a:lnTo>
                <a:lnTo>
                  <a:pt x="452" y="4"/>
                </a:lnTo>
                <a:lnTo>
                  <a:pt x="478" y="2"/>
                </a:lnTo>
                <a:lnTo>
                  <a:pt x="504" y="0"/>
                </a:lnTo>
                <a:lnTo>
                  <a:pt x="2782" y="0"/>
                </a:lnTo>
                <a:lnTo>
                  <a:pt x="2782" y="263"/>
                </a:lnTo>
                <a:lnTo>
                  <a:pt x="1092" y="263"/>
                </a:lnTo>
                <a:lnTo>
                  <a:pt x="1092" y="263"/>
                </a:lnTo>
                <a:lnTo>
                  <a:pt x="1069" y="263"/>
                </a:lnTo>
                <a:lnTo>
                  <a:pt x="1045" y="265"/>
                </a:lnTo>
                <a:lnTo>
                  <a:pt x="1022" y="268"/>
                </a:lnTo>
                <a:lnTo>
                  <a:pt x="1001" y="271"/>
                </a:lnTo>
                <a:lnTo>
                  <a:pt x="978" y="276"/>
                </a:lnTo>
                <a:lnTo>
                  <a:pt x="957" y="283"/>
                </a:lnTo>
                <a:lnTo>
                  <a:pt x="935" y="291"/>
                </a:lnTo>
                <a:lnTo>
                  <a:pt x="914" y="299"/>
                </a:lnTo>
                <a:lnTo>
                  <a:pt x="895" y="307"/>
                </a:lnTo>
                <a:lnTo>
                  <a:pt x="875" y="317"/>
                </a:lnTo>
                <a:lnTo>
                  <a:pt x="855" y="329"/>
                </a:lnTo>
                <a:lnTo>
                  <a:pt x="838" y="340"/>
                </a:lnTo>
                <a:lnTo>
                  <a:pt x="820" y="353"/>
                </a:lnTo>
                <a:lnTo>
                  <a:pt x="802" y="368"/>
                </a:lnTo>
                <a:lnTo>
                  <a:pt x="785" y="381"/>
                </a:lnTo>
                <a:lnTo>
                  <a:pt x="769" y="397"/>
                </a:lnTo>
                <a:lnTo>
                  <a:pt x="754" y="412"/>
                </a:lnTo>
                <a:lnTo>
                  <a:pt x="740" y="428"/>
                </a:lnTo>
                <a:lnTo>
                  <a:pt x="727" y="446"/>
                </a:lnTo>
                <a:lnTo>
                  <a:pt x="713" y="464"/>
                </a:lnTo>
                <a:lnTo>
                  <a:pt x="702" y="482"/>
                </a:lnTo>
                <a:lnTo>
                  <a:pt x="691" y="502"/>
                </a:lnTo>
                <a:lnTo>
                  <a:pt x="681" y="521"/>
                </a:lnTo>
                <a:lnTo>
                  <a:pt x="671" y="542"/>
                </a:lnTo>
                <a:lnTo>
                  <a:pt x="663" y="562"/>
                </a:lnTo>
                <a:lnTo>
                  <a:pt x="656" y="583"/>
                </a:lnTo>
                <a:lnTo>
                  <a:pt x="650" y="606"/>
                </a:lnTo>
                <a:lnTo>
                  <a:pt x="645" y="627"/>
                </a:lnTo>
                <a:lnTo>
                  <a:pt x="640" y="650"/>
                </a:lnTo>
                <a:lnTo>
                  <a:pt x="638" y="673"/>
                </a:lnTo>
                <a:lnTo>
                  <a:pt x="637" y="696"/>
                </a:lnTo>
                <a:lnTo>
                  <a:pt x="635" y="719"/>
                </a:lnTo>
                <a:lnTo>
                  <a:pt x="635" y="719"/>
                </a:lnTo>
                <a:close/>
              </a:path>
            </a:pathLst>
          </a:custGeom>
          <a:solidFill>
            <a:schemeClr val="lt2"/>
          </a:solidFill>
          <a:ln>
            <a:noFill/>
          </a:ln>
        </p:spPr>
        <p:txBody>
          <a:bodyPr anchorCtr="0" anchor="t" bIns="45700" lIns="91425" rIns="91425" tIns="45700">
            <a:noAutofit/>
          </a:bodyPr>
          <a:lstStyle/>
          <a:p>
            <a:pPr lvl="0">
              <a:spcBef>
                <a:spcPts val="0"/>
              </a:spcBef>
              <a:buNone/>
            </a:pPr>
            <a:r>
              <a:t/>
            </a:r>
            <a:endParaRPr/>
          </a:p>
        </p:txBody>
      </p:sp>
      <p:sp>
        <p:nvSpPr>
          <p:cNvPr id="40" name="Shape 40"/>
          <p:cNvSpPr/>
          <p:nvPr/>
        </p:nvSpPr>
        <p:spPr>
          <a:xfrm>
            <a:off x="152401" y="3481387"/>
            <a:ext cx="498599" cy="1662000"/>
          </a:xfrm>
          <a:prstGeom prst="rect">
            <a:avLst/>
          </a:prstGeom>
          <a:solidFill>
            <a:schemeClr val="accent3"/>
          </a:solidFill>
          <a:ln>
            <a:noFill/>
          </a:ln>
        </p:spPr>
        <p:txBody>
          <a:bodyPr anchorCtr="0" anchor="t" bIns="45700" lIns="91425" rIns="91425" tIns="45700">
            <a:noAutofit/>
          </a:bodyPr>
          <a:lstStyle/>
          <a:p>
            <a:pPr lvl="0">
              <a:spcBef>
                <a:spcPts val="0"/>
              </a:spcBef>
              <a:buNone/>
            </a:pPr>
            <a:r>
              <a:t/>
            </a:r>
            <a:endParaRPr/>
          </a:p>
        </p:txBody>
      </p:sp>
      <p:sp>
        <p:nvSpPr>
          <p:cNvPr id="41" name="Shape 41"/>
          <p:cNvSpPr/>
          <p:nvPr/>
        </p:nvSpPr>
        <p:spPr>
          <a:xfrm>
            <a:off x="2413000" y="1028700"/>
            <a:ext cx="2432099" cy="156000"/>
          </a:xfrm>
          <a:prstGeom prst="rect">
            <a:avLst/>
          </a:prstGeom>
          <a:solidFill>
            <a:schemeClr val="accent3"/>
          </a:solidFill>
          <a:ln>
            <a:noFill/>
          </a:ln>
        </p:spPr>
        <p:txBody>
          <a:bodyPr anchorCtr="0" anchor="t" bIns="45700" lIns="91425" rIns="91425" tIns="45700">
            <a:noAutofit/>
          </a:bodyPr>
          <a:lstStyle/>
          <a:p>
            <a:pPr lvl="0">
              <a:spcBef>
                <a:spcPts val="0"/>
              </a:spcBef>
              <a:buNone/>
            </a:pPr>
            <a:r>
              <a:t/>
            </a:r>
            <a:endParaRPr/>
          </a:p>
        </p:txBody>
      </p:sp>
      <p:sp>
        <p:nvSpPr>
          <p:cNvPr id="42" name="Shape 42"/>
          <p:cNvSpPr/>
          <p:nvPr/>
        </p:nvSpPr>
        <p:spPr>
          <a:xfrm>
            <a:off x="4911726" y="1028700"/>
            <a:ext cx="1965299" cy="156000"/>
          </a:xfrm>
          <a:prstGeom prst="rect">
            <a:avLst/>
          </a:prstGeom>
          <a:solidFill>
            <a:srgbClr val="E3BC6D"/>
          </a:solidFill>
          <a:ln>
            <a:noFill/>
          </a:ln>
        </p:spPr>
        <p:txBody>
          <a:bodyPr anchorCtr="0" anchor="t" bIns="45700" lIns="91425" rIns="91425" tIns="45700">
            <a:noAutofit/>
          </a:bodyPr>
          <a:lstStyle/>
          <a:p>
            <a:pPr lvl="0">
              <a:spcBef>
                <a:spcPts val="0"/>
              </a:spcBef>
              <a:buNone/>
            </a:pPr>
            <a:r>
              <a:t/>
            </a:r>
            <a:endParaRPr/>
          </a:p>
        </p:txBody>
      </p:sp>
      <p:sp>
        <p:nvSpPr>
          <p:cNvPr id="43" name="Shape 43"/>
          <p:cNvSpPr/>
          <p:nvPr/>
        </p:nvSpPr>
        <p:spPr>
          <a:xfrm>
            <a:off x="6943725" y="1028700"/>
            <a:ext cx="2200199" cy="156000"/>
          </a:xfrm>
          <a:prstGeom prst="rect">
            <a:avLst/>
          </a:prstGeom>
          <a:solidFill>
            <a:schemeClr val="accent4"/>
          </a:solidFill>
          <a:ln>
            <a:noFill/>
          </a:ln>
        </p:spPr>
        <p:txBody>
          <a:bodyPr anchorCtr="0" anchor="t" bIns="45700" lIns="91425" rIns="91425" tIns="45700">
            <a:noAutofit/>
          </a:bodyPr>
          <a:lstStyle/>
          <a:p>
            <a:pPr lvl="0">
              <a:spcBef>
                <a:spcPts val="0"/>
              </a:spcBef>
              <a:buNone/>
            </a:pPr>
            <a:r>
              <a:t/>
            </a:r>
            <a:endParaRPr/>
          </a:p>
        </p:txBody>
      </p:sp>
      <p:sp>
        <p:nvSpPr>
          <p:cNvPr id="44" name="Shape 44"/>
          <p:cNvSpPr txBox="1"/>
          <p:nvPr>
            <p:ph type="title"/>
          </p:nvPr>
        </p:nvSpPr>
        <p:spPr>
          <a:xfrm>
            <a:off x="854948" y="162403"/>
            <a:ext cx="7831799" cy="857400"/>
          </a:xfrm>
          <a:prstGeom prst="rect">
            <a:avLst/>
          </a:prstGeom>
        </p:spPr>
        <p:txBody>
          <a:bodyPr anchorCtr="0" anchor="b" bIns="91425" lIns="91425" rIns="91425" tIns="91425"/>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p:txBody>
      </p:sp>
      <p:sp>
        <p:nvSpPr>
          <p:cNvPr id="45" name="Shape 45"/>
          <p:cNvSpPr txBox="1"/>
          <p:nvPr>
            <p:ph idx="12" type="sldNum"/>
          </p:nvPr>
        </p:nvSpPr>
        <p:spPr>
          <a:xfrm>
            <a:off x="8519999" y="4706810"/>
            <a:ext cx="548699"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ru"/>
              <a:t>‹#›</a:t>
            </a:fl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name="Caption">
    <p:spTree>
      <p:nvGrpSpPr>
        <p:cNvPr id="46" name="Shape 46"/>
        <p:cNvGrpSpPr/>
        <p:nvPr/>
      </p:nvGrpSpPr>
      <p:grpSpPr>
        <a:xfrm>
          <a:off x="0" y="0"/>
          <a:ext cx="0" cy="0"/>
          <a:chOff x="0" y="0"/>
          <a:chExt cx="0" cy="0"/>
        </a:xfrm>
      </p:grpSpPr>
      <p:sp>
        <p:nvSpPr>
          <p:cNvPr id="47" name="Shape 47"/>
          <p:cNvSpPr/>
          <p:nvPr/>
        </p:nvSpPr>
        <p:spPr>
          <a:xfrm flipH="1" rot="10800000">
            <a:off x="228600" y="4000518"/>
            <a:ext cx="2208225" cy="1145738"/>
          </a:xfrm>
          <a:custGeom>
            <a:pathLst>
              <a:path extrusionOk="0" h="18832" w="10000">
                <a:moveTo>
                  <a:pt x="2283" y="11895"/>
                </a:moveTo>
                <a:lnTo>
                  <a:pt x="2283" y="11895"/>
                </a:lnTo>
                <a:cubicBezTo>
                  <a:pt x="2258" y="7997"/>
                  <a:pt x="2271" y="3898"/>
                  <a:pt x="2246" y="0"/>
                </a:cubicBezTo>
                <a:lnTo>
                  <a:pt x="37" y="98"/>
                </a:lnTo>
                <a:cubicBezTo>
                  <a:pt x="25" y="4986"/>
                  <a:pt x="12" y="9874"/>
                  <a:pt x="0" y="14762"/>
                </a:cubicBezTo>
                <a:lnTo>
                  <a:pt x="0" y="14762"/>
                </a:lnTo>
                <a:lnTo>
                  <a:pt x="0" y="14967"/>
                </a:lnTo>
                <a:cubicBezTo>
                  <a:pt x="2" y="15036"/>
                  <a:pt x="5" y="15104"/>
                  <a:pt x="7" y="15173"/>
                </a:cubicBezTo>
                <a:cubicBezTo>
                  <a:pt x="11" y="15241"/>
                  <a:pt x="14" y="15310"/>
                  <a:pt x="18" y="15378"/>
                </a:cubicBezTo>
                <a:cubicBezTo>
                  <a:pt x="24" y="15443"/>
                  <a:pt x="30" y="15509"/>
                  <a:pt x="36" y="15574"/>
                </a:cubicBezTo>
                <a:cubicBezTo>
                  <a:pt x="42" y="15642"/>
                  <a:pt x="48" y="15711"/>
                  <a:pt x="54" y="15779"/>
                </a:cubicBezTo>
                <a:cubicBezTo>
                  <a:pt x="61" y="15844"/>
                  <a:pt x="68" y="15910"/>
                  <a:pt x="75" y="15975"/>
                </a:cubicBezTo>
                <a:cubicBezTo>
                  <a:pt x="85" y="16037"/>
                  <a:pt x="94" y="16099"/>
                  <a:pt x="104" y="16161"/>
                </a:cubicBezTo>
                <a:cubicBezTo>
                  <a:pt x="116" y="16220"/>
                  <a:pt x="128" y="16278"/>
                  <a:pt x="140" y="16337"/>
                </a:cubicBezTo>
                <a:cubicBezTo>
                  <a:pt x="152" y="16402"/>
                  <a:pt x="164" y="16468"/>
                  <a:pt x="176" y="16533"/>
                </a:cubicBezTo>
                <a:cubicBezTo>
                  <a:pt x="189" y="16592"/>
                  <a:pt x="203" y="16650"/>
                  <a:pt x="216" y="16709"/>
                </a:cubicBezTo>
                <a:cubicBezTo>
                  <a:pt x="230" y="16761"/>
                  <a:pt x="245" y="16813"/>
                  <a:pt x="259" y="16865"/>
                </a:cubicBezTo>
                <a:cubicBezTo>
                  <a:pt x="275" y="16924"/>
                  <a:pt x="290" y="16982"/>
                  <a:pt x="306" y="17041"/>
                </a:cubicBezTo>
                <a:cubicBezTo>
                  <a:pt x="324" y="17097"/>
                  <a:pt x="341" y="17152"/>
                  <a:pt x="359" y="17208"/>
                </a:cubicBezTo>
                <a:cubicBezTo>
                  <a:pt x="376" y="17254"/>
                  <a:pt x="393" y="17299"/>
                  <a:pt x="410" y="17345"/>
                </a:cubicBezTo>
                <a:cubicBezTo>
                  <a:pt x="430" y="17400"/>
                  <a:pt x="451" y="17456"/>
                  <a:pt x="471" y="17511"/>
                </a:cubicBezTo>
                <a:cubicBezTo>
                  <a:pt x="490" y="17557"/>
                  <a:pt x="509" y="17602"/>
                  <a:pt x="528" y="17648"/>
                </a:cubicBezTo>
                <a:cubicBezTo>
                  <a:pt x="550" y="17690"/>
                  <a:pt x="571" y="17733"/>
                  <a:pt x="593" y="17775"/>
                </a:cubicBezTo>
                <a:cubicBezTo>
                  <a:pt x="615" y="17817"/>
                  <a:pt x="636" y="17860"/>
                  <a:pt x="658" y="17902"/>
                </a:cubicBezTo>
                <a:cubicBezTo>
                  <a:pt x="681" y="17945"/>
                  <a:pt x="703" y="17987"/>
                  <a:pt x="726" y="18030"/>
                </a:cubicBezTo>
                <a:lnTo>
                  <a:pt x="798" y="18147"/>
                </a:lnTo>
                <a:cubicBezTo>
                  <a:pt x="822" y="18180"/>
                  <a:pt x="846" y="18212"/>
                  <a:pt x="870" y="18245"/>
                </a:cubicBezTo>
                <a:lnTo>
                  <a:pt x="945" y="18353"/>
                </a:lnTo>
                <a:cubicBezTo>
                  <a:pt x="973" y="18379"/>
                  <a:pt x="1000" y="18405"/>
                  <a:pt x="1028" y="18431"/>
                </a:cubicBezTo>
                <a:cubicBezTo>
                  <a:pt x="1053" y="18457"/>
                  <a:pt x="1079" y="18483"/>
                  <a:pt x="1104" y="18509"/>
                </a:cubicBezTo>
                <a:lnTo>
                  <a:pt x="1186" y="18597"/>
                </a:lnTo>
                <a:lnTo>
                  <a:pt x="1272" y="18656"/>
                </a:lnTo>
                <a:cubicBezTo>
                  <a:pt x="1302" y="18672"/>
                  <a:pt x="1332" y="18689"/>
                  <a:pt x="1362" y="18705"/>
                </a:cubicBezTo>
                <a:cubicBezTo>
                  <a:pt x="1391" y="18721"/>
                  <a:pt x="1420" y="18738"/>
                  <a:pt x="1449" y="18754"/>
                </a:cubicBezTo>
                <a:cubicBezTo>
                  <a:pt x="1479" y="18770"/>
                  <a:pt x="1508" y="18787"/>
                  <a:pt x="1538" y="18803"/>
                </a:cubicBezTo>
                <a:lnTo>
                  <a:pt x="1625" y="18812"/>
                </a:lnTo>
                <a:cubicBezTo>
                  <a:pt x="1656" y="18819"/>
                  <a:pt x="1687" y="18825"/>
                  <a:pt x="1718" y="18832"/>
                </a:cubicBezTo>
                <a:lnTo>
                  <a:pt x="1812" y="18832"/>
                </a:lnTo>
                <a:lnTo>
                  <a:pt x="10000" y="18832"/>
                </a:lnTo>
                <a:lnTo>
                  <a:pt x="10000" y="16278"/>
                </a:lnTo>
                <a:lnTo>
                  <a:pt x="3925" y="16278"/>
                </a:lnTo>
                <a:lnTo>
                  <a:pt x="3925" y="16278"/>
                </a:lnTo>
                <a:lnTo>
                  <a:pt x="3843" y="16278"/>
                </a:lnTo>
                <a:cubicBezTo>
                  <a:pt x="3814" y="16272"/>
                  <a:pt x="3785" y="16265"/>
                  <a:pt x="3756" y="16259"/>
                </a:cubicBezTo>
                <a:lnTo>
                  <a:pt x="3674" y="16229"/>
                </a:lnTo>
                <a:cubicBezTo>
                  <a:pt x="3649" y="16219"/>
                  <a:pt x="3623" y="16210"/>
                  <a:pt x="3598" y="16200"/>
                </a:cubicBezTo>
                <a:cubicBezTo>
                  <a:pt x="3570" y="16184"/>
                  <a:pt x="3543" y="16167"/>
                  <a:pt x="3515" y="16151"/>
                </a:cubicBezTo>
                <a:lnTo>
                  <a:pt x="3440" y="16082"/>
                </a:lnTo>
                <a:lnTo>
                  <a:pt x="3361" y="16024"/>
                </a:lnTo>
                <a:cubicBezTo>
                  <a:pt x="3336" y="15998"/>
                  <a:pt x="3310" y="15972"/>
                  <a:pt x="3285" y="15946"/>
                </a:cubicBezTo>
                <a:lnTo>
                  <a:pt x="3217" y="15857"/>
                </a:lnTo>
                <a:cubicBezTo>
                  <a:pt x="3193" y="15828"/>
                  <a:pt x="3169" y="15798"/>
                  <a:pt x="3145" y="15769"/>
                </a:cubicBezTo>
                <a:lnTo>
                  <a:pt x="3073" y="15652"/>
                </a:lnTo>
                <a:cubicBezTo>
                  <a:pt x="3053" y="15616"/>
                  <a:pt x="3032" y="15580"/>
                  <a:pt x="3012" y="15544"/>
                </a:cubicBezTo>
                <a:cubicBezTo>
                  <a:pt x="2991" y="15505"/>
                  <a:pt x="2969" y="15466"/>
                  <a:pt x="2948" y="15427"/>
                </a:cubicBezTo>
                <a:cubicBezTo>
                  <a:pt x="2926" y="15385"/>
                  <a:pt x="2905" y="15342"/>
                  <a:pt x="2883" y="15300"/>
                </a:cubicBezTo>
                <a:cubicBezTo>
                  <a:pt x="2863" y="15254"/>
                  <a:pt x="2842" y="15209"/>
                  <a:pt x="2822" y="15163"/>
                </a:cubicBezTo>
                <a:cubicBezTo>
                  <a:pt x="2803" y="15114"/>
                  <a:pt x="2783" y="15065"/>
                  <a:pt x="2764" y="15016"/>
                </a:cubicBezTo>
                <a:lnTo>
                  <a:pt x="2710" y="14869"/>
                </a:lnTo>
                <a:cubicBezTo>
                  <a:pt x="2693" y="14817"/>
                  <a:pt x="2677" y="14765"/>
                  <a:pt x="2660" y="14713"/>
                </a:cubicBezTo>
                <a:cubicBezTo>
                  <a:pt x="2644" y="14657"/>
                  <a:pt x="2629" y="14602"/>
                  <a:pt x="2613" y="14546"/>
                </a:cubicBezTo>
                <a:cubicBezTo>
                  <a:pt x="2596" y="14491"/>
                  <a:pt x="2580" y="14435"/>
                  <a:pt x="2563" y="14380"/>
                </a:cubicBezTo>
                <a:cubicBezTo>
                  <a:pt x="2550" y="14321"/>
                  <a:pt x="2536" y="14263"/>
                  <a:pt x="2523" y="14204"/>
                </a:cubicBezTo>
                <a:cubicBezTo>
                  <a:pt x="2510" y="14139"/>
                  <a:pt x="2497" y="14073"/>
                  <a:pt x="2484" y="14008"/>
                </a:cubicBezTo>
                <a:cubicBezTo>
                  <a:pt x="2472" y="13943"/>
                  <a:pt x="2460" y="13877"/>
                  <a:pt x="2448" y="13812"/>
                </a:cubicBezTo>
                <a:cubicBezTo>
                  <a:pt x="2436" y="13750"/>
                  <a:pt x="2424" y="13689"/>
                  <a:pt x="2412" y="13627"/>
                </a:cubicBezTo>
                <a:cubicBezTo>
                  <a:pt x="2402" y="13562"/>
                  <a:pt x="2393" y="13496"/>
                  <a:pt x="2383" y="13431"/>
                </a:cubicBezTo>
                <a:cubicBezTo>
                  <a:pt x="2375" y="13362"/>
                  <a:pt x="2366" y="13294"/>
                  <a:pt x="2358" y="13225"/>
                </a:cubicBezTo>
                <a:cubicBezTo>
                  <a:pt x="2351" y="13157"/>
                  <a:pt x="2343" y="13088"/>
                  <a:pt x="2336" y="13020"/>
                </a:cubicBezTo>
                <a:lnTo>
                  <a:pt x="2318" y="12795"/>
                </a:lnTo>
                <a:cubicBezTo>
                  <a:pt x="2312" y="12726"/>
                  <a:pt x="2307" y="12658"/>
                  <a:pt x="2301" y="12589"/>
                </a:cubicBezTo>
                <a:cubicBezTo>
                  <a:pt x="2298" y="12514"/>
                  <a:pt x="2296" y="12439"/>
                  <a:pt x="2293" y="12364"/>
                </a:cubicBezTo>
                <a:lnTo>
                  <a:pt x="2290" y="12139"/>
                </a:lnTo>
                <a:cubicBezTo>
                  <a:pt x="2288" y="12058"/>
                  <a:pt x="2285" y="11976"/>
                  <a:pt x="2283" y="11895"/>
                </a:cubicBezTo>
                <a:lnTo>
                  <a:pt x="2283" y="11895"/>
                </a:lnTo>
                <a:close/>
              </a:path>
            </a:pathLst>
          </a:custGeom>
          <a:solidFill>
            <a:schemeClr val="accent2"/>
          </a:solidFill>
          <a:ln>
            <a:noFill/>
          </a:ln>
        </p:spPr>
        <p:txBody>
          <a:bodyPr anchorCtr="0" anchor="t" bIns="45700" lIns="91425" rIns="91425" tIns="45700">
            <a:noAutofit/>
          </a:bodyPr>
          <a:lstStyle/>
          <a:p>
            <a:pPr lvl="0">
              <a:spcBef>
                <a:spcPts val="0"/>
              </a:spcBef>
              <a:buNone/>
            </a:pPr>
            <a:r>
              <a:t/>
            </a:r>
            <a:endParaRPr/>
          </a:p>
        </p:txBody>
      </p:sp>
      <p:sp>
        <p:nvSpPr>
          <p:cNvPr id="48" name="Shape 48"/>
          <p:cNvSpPr/>
          <p:nvPr/>
        </p:nvSpPr>
        <p:spPr>
          <a:xfrm>
            <a:off x="2497136" y="4000500"/>
            <a:ext cx="2432099" cy="156000"/>
          </a:xfrm>
          <a:prstGeom prst="rect">
            <a:avLst/>
          </a:prstGeom>
          <a:solidFill>
            <a:srgbClr val="BF8AC9"/>
          </a:solidFill>
          <a:ln>
            <a:noFill/>
          </a:ln>
        </p:spPr>
        <p:txBody>
          <a:bodyPr anchorCtr="0" anchor="t" bIns="45700" lIns="91425" rIns="91425" tIns="45700">
            <a:noAutofit/>
          </a:bodyPr>
          <a:lstStyle/>
          <a:p>
            <a:pPr lvl="0">
              <a:spcBef>
                <a:spcPts val="0"/>
              </a:spcBef>
              <a:buNone/>
            </a:pPr>
            <a:r>
              <a:t/>
            </a:r>
            <a:endParaRPr/>
          </a:p>
        </p:txBody>
      </p:sp>
      <p:sp>
        <p:nvSpPr>
          <p:cNvPr id="49" name="Shape 49"/>
          <p:cNvSpPr/>
          <p:nvPr/>
        </p:nvSpPr>
        <p:spPr>
          <a:xfrm>
            <a:off x="4995862" y="4000500"/>
            <a:ext cx="1965299" cy="156000"/>
          </a:xfrm>
          <a:prstGeom prst="rect">
            <a:avLst/>
          </a:prstGeom>
          <a:solidFill>
            <a:schemeClr val="lt2"/>
          </a:solidFill>
          <a:ln>
            <a:noFill/>
          </a:ln>
        </p:spPr>
        <p:txBody>
          <a:bodyPr anchorCtr="0" anchor="t" bIns="45700" lIns="91425" rIns="91425" tIns="45700">
            <a:noAutofit/>
          </a:bodyPr>
          <a:lstStyle/>
          <a:p>
            <a:pPr lvl="0">
              <a:spcBef>
                <a:spcPts val="0"/>
              </a:spcBef>
              <a:buNone/>
            </a:pPr>
            <a:r>
              <a:t/>
            </a:r>
            <a:endParaRPr/>
          </a:p>
        </p:txBody>
      </p:sp>
      <p:sp>
        <p:nvSpPr>
          <p:cNvPr id="50" name="Shape 50"/>
          <p:cNvSpPr/>
          <p:nvPr/>
        </p:nvSpPr>
        <p:spPr>
          <a:xfrm>
            <a:off x="7010400" y="4000500"/>
            <a:ext cx="2133599" cy="156000"/>
          </a:xfrm>
          <a:prstGeom prst="rect">
            <a:avLst/>
          </a:prstGeom>
          <a:solidFill>
            <a:srgbClr val="BB4C4B"/>
          </a:solidFill>
          <a:ln>
            <a:noFill/>
          </a:ln>
        </p:spPr>
        <p:txBody>
          <a:bodyPr anchorCtr="0" anchor="t" bIns="45700" lIns="91425" rIns="91425" tIns="45700">
            <a:noAutofit/>
          </a:bodyPr>
          <a:lstStyle/>
          <a:p>
            <a:pPr lvl="0">
              <a:spcBef>
                <a:spcPts val="0"/>
              </a:spcBef>
              <a:buNone/>
            </a:pPr>
            <a:r>
              <a:t/>
            </a:r>
            <a:endParaRPr/>
          </a:p>
        </p:txBody>
      </p:sp>
      <p:sp>
        <p:nvSpPr>
          <p:cNvPr id="51" name="Shape 51"/>
          <p:cNvSpPr txBox="1"/>
          <p:nvPr>
            <p:ph idx="1" type="body"/>
          </p:nvPr>
        </p:nvSpPr>
        <p:spPr>
          <a:xfrm>
            <a:off x="1020958" y="4406309"/>
            <a:ext cx="7813199" cy="519599"/>
          </a:xfrm>
          <a:prstGeom prst="rect">
            <a:avLst/>
          </a:prstGeom>
        </p:spPr>
        <p:txBody>
          <a:bodyPr anchorCtr="0" anchor="t" bIns="91425" lIns="91425" rIns="91425" tIns="91425"/>
          <a:lstStyle>
            <a:lvl1pPr lvl="0" algn="r">
              <a:spcBef>
                <a:spcPts val="0"/>
              </a:spcBef>
              <a:buSzPct val="100000"/>
              <a:buNone/>
              <a:defRPr b="1" sz="1800"/>
            </a:lvl1pPr>
          </a:lstStyle>
          <a:p/>
        </p:txBody>
      </p:sp>
      <p:sp>
        <p:nvSpPr>
          <p:cNvPr id="52" name="Shape 52"/>
          <p:cNvSpPr txBox="1"/>
          <p:nvPr>
            <p:ph idx="12" type="sldNum"/>
          </p:nvPr>
        </p:nvSpPr>
        <p:spPr>
          <a:xfrm>
            <a:off x="8519999" y="4706810"/>
            <a:ext cx="548699"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ru"/>
              <a:t>‹#›</a:t>
            </a:fl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blank">
  <p:cSld name="Blank">
    <p:spTree>
      <p:nvGrpSpPr>
        <p:cNvPr id="53" name="Shape 53"/>
        <p:cNvGrpSpPr/>
        <p:nvPr/>
      </p:nvGrpSpPr>
      <p:grpSpPr>
        <a:xfrm>
          <a:off x="0" y="0"/>
          <a:ext cx="0" cy="0"/>
          <a:chOff x="0" y="0"/>
          <a:chExt cx="0" cy="0"/>
        </a:xfrm>
      </p:grpSpPr>
      <p:sp>
        <p:nvSpPr>
          <p:cNvPr id="54" name="Shape 54"/>
          <p:cNvSpPr/>
          <p:nvPr/>
        </p:nvSpPr>
        <p:spPr>
          <a:xfrm>
            <a:off x="2413000" y="0"/>
            <a:ext cx="2432099" cy="156000"/>
          </a:xfrm>
          <a:prstGeom prst="rect">
            <a:avLst/>
          </a:prstGeom>
          <a:solidFill>
            <a:schemeClr val="accent3"/>
          </a:solidFill>
          <a:ln>
            <a:noFill/>
          </a:ln>
        </p:spPr>
        <p:txBody>
          <a:bodyPr anchorCtr="0" anchor="t" bIns="45700" lIns="91425" rIns="91425" tIns="45700">
            <a:noAutofit/>
          </a:bodyPr>
          <a:lstStyle/>
          <a:p>
            <a:pPr lvl="0">
              <a:spcBef>
                <a:spcPts val="0"/>
              </a:spcBef>
              <a:buNone/>
            </a:pPr>
            <a:r>
              <a:t/>
            </a:r>
            <a:endParaRPr/>
          </a:p>
        </p:txBody>
      </p:sp>
      <p:sp>
        <p:nvSpPr>
          <p:cNvPr id="55" name="Shape 55"/>
          <p:cNvSpPr/>
          <p:nvPr/>
        </p:nvSpPr>
        <p:spPr>
          <a:xfrm>
            <a:off x="4911726" y="0"/>
            <a:ext cx="1965299" cy="156000"/>
          </a:xfrm>
          <a:prstGeom prst="rect">
            <a:avLst/>
          </a:prstGeom>
          <a:solidFill>
            <a:srgbClr val="E3BC6D"/>
          </a:solidFill>
          <a:ln>
            <a:noFill/>
          </a:ln>
        </p:spPr>
        <p:txBody>
          <a:bodyPr anchorCtr="0" anchor="t" bIns="45700" lIns="91425" rIns="91425" tIns="45700">
            <a:noAutofit/>
          </a:bodyPr>
          <a:lstStyle/>
          <a:p>
            <a:pPr lvl="0">
              <a:spcBef>
                <a:spcPts val="0"/>
              </a:spcBef>
              <a:buNone/>
            </a:pPr>
            <a:r>
              <a:t/>
            </a:r>
            <a:endParaRPr/>
          </a:p>
        </p:txBody>
      </p:sp>
      <p:sp>
        <p:nvSpPr>
          <p:cNvPr id="56" name="Shape 56"/>
          <p:cNvSpPr/>
          <p:nvPr/>
        </p:nvSpPr>
        <p:spPr>
          <a:xfrm>
            <a:off x="6943725" y="0"/>
            <a:ext cx="2200199" cy="156000"/>
          </a:xfrm>
          <a:prstGeom prst="rect">
            <a:avLst/>
          </a:prstGeom>
          <a:solidFill>
            <a:schemeClr val="accent4"/>
          </a:solidFill>
          <a:ln>
            <a:noFill/>
          </a:ln>
        </p:spPr>
        <p:txBody>
          <a:bodyPr anchorCtr="0" anchor="t" bIns="45700" lIns="91425" rIns="91425" tIns="45700">
            <a:noAutofit/>
          </a:bodyPr>
          <a:lstStyle/>
          <a:p>
            <a:pPr lvl="0">
              <a:spcBef>
                <a:spcPts val="0"/>
              </a:spcBef>
              <a:buNone/>
            </a:pPr>
            <a:r>
              <a:t/>
            </a:r>
            <a:endParaRPr/>
          </a:p>
        </p:txBody>
      </p:sp>
      <p:sp>
        <p:nvSpPr>
          <p:cNvPr id="57" name="Shape 57"/>
          <p:cNvSpPr/>
          <p:nvPr/>
        </p:nvSpPr>
        <p:spPr>
          <a:xfrm>
            <a:off x="0" y="0"/>
            <a:ext cx="2346300" cy="156000"/>
          </a:xfrm>
          <a:prstGeom prst="rect">
            <a:avLst/>
          </a:prstGeom>
          <a:solidFill>
            <a:srgbClr val="E3BC6D"/>
          </a:solidFill>
          <a:ln>
            <a:noFill/>
          </a:ln>
        </p:spPr>
        <p:txBody>
          <a:bodyPr anchorCtr="0" anchor="t" bIns="45700" lIns="91425" rIns="91425" tIns="45700">
            <a:noAutofit/>
          </a:bodyPr>
          <a:lstStyle/>
          <a:p>
            <a:pPr lvl="0">
              <a:spcBef>
                <a:spcPts val="0"/>
              </a:spcBef>
              <a:buNone/>
            </a:pPr>
            <a:r>
              <a:t/>
            </a:r>
            <a:endParaRPr/>
          </a:p>
        </p:txBody>
      </p:sp>
      <p:sp>
        <p:nvSpPr>
          <p:cNvPr id="58" name="Shape 58"/>
          <p:cNvSpPr/>
          <p:nvPr/>
        </p:nvSpPr>
        <p:spPr>
          <a:xfrm>
            <a:off x="0" y="4987527"/>
            <a:ext cx="2432099" cy="156000"/>
          </a:xfrm>
          <a:prstGeom prst="rect">
            <a:avLst/>
          </a:prstGeom>
          <a:solidFill>
            <a:srgbClr val="BF8AC9"/>
          </a:solidFill>
          <a:ln>
            <a:noFill/>
          </a:ln>
        </p:spPr>
        <p:txBody>
          <a:bodyPr anchorCtr="0" anchor="t" bIns="45700" lIns="91425" rIns="91425" tIns="45700">
            <a:noAutofit/>
          </a:bodyPr>
          <a:lstStyle/>
          <a:p>
            <a:pPr lvl="0">
              <a:spcBef>
                <a:spcPts val="0"/>
              </a:spcBef>
              <a:buNone/>
            </a:pPr>
            <a:r>
              <a:t/>
            </a:r>
            <a:endParaRPr/>
          </a:p>
        </p:txBody>
      </p:sp>
      <p:sp>
        <p:nvSpPr>
          <p:cNvPr id="59" name="Shape 59"/>
          <p:cNvSpPr/>
          <p:nvPr/>
        </p:nvSpPr>
        <p:spPr>
          <a:xfrm>
            <a:off x="2498725" y="4987527"/>
            <a:ext cx="1965299" cy="156000"/>
          </a:xfrm>
          <a:prstGeom prst="rect">
            <a:avLst/>
          </a:prstGeom>
          <a:solidFill>
            <a:schemeClr val="accent5"/>
          </a:solidFill>
          <a:ln>
            <a:noFill/>
          </a:ln>
        </p:spPr>
        <p:txBody>
          <a:bodyPr anchorCtr="0" anchor="t" bIns="45700" lIns="91425" rIns="91425" tIns="45700">
            <a:noAutofit/>
          </a:bodyPr>
          <a:lstStyle/>
          <a:p>
            <a:pPr lvl="0">
              <a:spcBef>
                <a:spcPts val="0"/>
              </a:spcBef>
              <a:buNone/>
            </a:pPr>
            <a:r>
              <a:t/>
            </a:r>
            <a:endParaRPr/>
          </a:p>
        </p:txBody>
      </p:sp>
      <p:sp>
        <p:nvSpPr>
          <p:cNvPr id="60" name="Shape 60"/>
          <p:cNvSpPr/>
          <p:nvPr/>
        </p:nvSpPr>
        <p:spPr>
          <a:xfrm>
            <a:off x="4513262" y="4987527"/>
            <a:ext cx="4630799" cy="156000"/>
          </a:xfrm>
          <a:prstGeom prst="rect">
            <a:avLst/>
          </a:prstGeom>
          <a:solidFill>
            <a:schemeClr val="accent3"/>
          </a:solidFill>
          <a:ln>
            <a:noFill/>
          </a:ln>
        </p:spPr>
        <p:txBody>
          <a:bodyPr anchorCtr="0" anchor="t" bIns="45700" lIns="91425" rIns="91425" tIns="45700">
            <a:noAutofit/>
          </a:bodyPr>
          <a:lstStyle/>
          <a:p>
            <a:pPr lvl="0">
              <a:spcBef>
                <a:spcPts val="0"/>
              </a:spcBef>
              <a:buNone/>
            </a:pPr>
            <a:r>
              <a:t/>
            </a:r>
            <a:endParaRPr/>
          </a:p>
        </p:txBody>
      </p:sp>
      <p:sp>
        <p:nvSpPr>
          <p:cNvPr id="61" name="Shape 61"/>
          <p:cNvSpPr txBox="1"/>
          <p:nvPr>
            <p:ph idx="12" type="sldNum"/>
          </p:nvPr>
        </p:nvSpPr>
        <p:spPr>
          <a:xfrm>
            <a:off x="8519999" y="4706810"/>
            <a:ext cx="548699"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ru"/>
              <a:t>‹#›</a:t>
            </a:fld>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solidFill>
          <a:schemeClr val="dk1"/>
        </a:solidFill>
      </p:bgPr>
    </p:bg>
    <p:spTree>
      <p:nvGrpSpPr>
        <p:cNvPr id="5" name="Shape 5"/>
        <p:cNvGrpSpPr/>
        <p:nvPr/>
      </p:nvGrpSpPr>
      <p:grpSpPr>
        <a:xfrm>
          <a:off x="0" y="0"/>
          <a:ext cx="0" cy="0"/>
          <a:chOff x="0" y="0"/>
          <a:chExt cx="0" cy="0"/>
        </a:xfrm>
      </p:grpSpPr>
      <p:sp>
        <p:nvSpPr>
          <p:cNvPr id="6" name="Shape 6"/>
          <p:cNvSpPr txBox="1"/>
          <p:nvPr>
            <p:ph type="title"/>
          </p:nvPr>
        </p:nvSpPr>
        <p:spPr>
          <a:xfrm>
            <a:off x="457200" y="205978"/>
            <a:ext cx="8229600" cy="857400"/>
          </a:xfrm>
          <a:prstGeom prst="rect">
            <a:avLst/>
          </a:prstGeom>
          <a:noFill/>
          <a:ln>
            <a:noFill/>
          </a:ln>
        </p:spPr>
        <p:txBody>
          <a:bodyPr anchorCtr="0" anchor="b" bIns="91425" lIns="91425" rIns="91425" tIns="91425"/>
          <a:lstStyle>
            <a:lvl1pPr lvl="0">
              <a:spcBef>
                <a:spcPts val="0"/>
              </a:spcBef>
              <a:buClr>
                <a:schemeClr val="accent1"/>
              </a:buClr>
              <a:buSzPct val="100000"/>
              <a:buNone/>
              <a:defRPr b="1" sz="3600">
                <a:solidFill>
                  <a:schemeClr val="accent1"/>
                </a:solidFill>
              </a:defRPr>
            </a:lvl1pPr>
            <a:lvl2pPr lvl="1">
              <a:spcBef>
                <a:spcPts val="0"/>
              </a:spcBef>
              <a:buClr>
                <a:schemeClr val="accent1"/>
              </a:buClr>
              <a:buSzPct val="100000"/>
              <a:buNone/>
              <a:defRPr b="1" sz="3600">
                <a:solidFill>
                  <a:schemeClr val="accent1"/>
                </a:solidFill>
              </a:defRPr>
            </a:lvl2pPr>
            <a:lvl3pPr lvl="2">
              <a:spcBef>
                <a:spcPts val="0"/>
              </a:spcBef>
              <a:buClr>
                <a:schemeClr val="accent1"/>
              </a:buClr>
              <a:buSzPct val="100000"/>
              <a:buNone/>
              <a:defRPr b="1" sz="3600">
                <a:solidFill>
                  <a:schemeClr val="accent1"/>
                </a:solidFill>
              </a:defRPr>
            </a:lvl3pPr>
            <a:lvl4pPr lvl="3">
              <a:spcBef>
                <a:spcPts val="0"/>
              </a:spcBef>
              <a:buClr>
                <a:schemeClr val="accent1"/>
              </a:buClr>
              <a:buSzPct val="100000"/>
              <a:buNone/>
              <a:defRPr b="1" sz="3600">
                <a:solidFill>
                  <a:schemeClr val="accent1"/>
                </a:solidFill>
              </a:defRPr>
            </a:lvl4pPr>
            <a:lvl5pPr lvl="4">
              <a:spcBef>
                <a:spcPts val="0"/>
              </a:spcBef>
              <a:buClr>
                <a:schemeClr val="accent1"/>
              </a:buClr>
              <a:buSzPct val="100000"/>
              <a:buNone/>
              <a:defRPr b="1" sz="3600">
                <a:solidFill>
                  <a:schemeClr val="accent1"/>
                </a:solidFill>
              </a:defRPr>
            </a:lvl5pPr>
            <a:lvl6pPr lvl="5">
              <a:spcBef>
                <a:spcPts val="0"/>
              </a:spcBef>
              <a:buClr>
                <a:schemeClr val="accent1"/>
              </a:buClr>
              <a:buSzPct val="100000"/>
              <a:buNone/>
              <a:defRPr b="1" sz="3600">
                <a:solidFill>
                  <a:schemeClr val="accent1"/>
                </a:solidFill>
              </a:defRPr>
            </a:lvl6pPr>
            <a:lvl7pPr lvl="6">
              <a:spcBef>
                <a:spcPts val="0"/>
              </a:spcBef>
              <a:buClr>
                <a:schemeClr val="accent1"/>
              </a:buClr>
              <a:buSzPct val="100000"/>
              <a:buNone/>
              <a:defRPr b="1" sz="3600">
                <a:solidFill>
                  <a:schemeClr val="accent1"/>
                </a:solidFill>
              </a:defRPr>
            </a:lvl7pPr>
            <a:lvl8pPr lvl="7">
              <a:spcBef>
                <a:spcPts val="0"/>
              </a:spcBef>
              <a:buClr>
                <a:schemeClr val="accent1"/>
              </a:buClr>
              <a:buSzPct val="100000"/>
              <a:buNone/>
              <a:defRPr b="1" sz="3600">
                <a:solidFill>
                  <a:schemeClr val="accent1"/>
                </a:solidFill>
              </a:defRPr>
            </a:lvl8pPr>
            <a:lvl9pPr lvl="8">
              <a:spcBef>
                <a:spcPts val="0"/>
              </a:spcBef>
              <a:buClr>
                <a:schemeClr val="accent1"/>
              </a:buClr>
              <a:buSzPct val="100000"/>
              <a:buNone/>
              <a:defRPr b="1" sz="3600">
                <a:solidFill>
                  <a:schemeClr val="accent1"/>
                </a:solidFill>
              </a:defRPr>
            </a:lvl9pPr>
          </a:lstStyle>
          <a:p/>
        </p:txBody>
      </p:sp>
      <p:sp>
        <p:nvSpPr>
          <p:cNvPr id="7" name="Shape 7"/>
          <p:cNvSpPr txBox="1"/>
          <p:nvPr>
            <p:ph idx="1" type="body"/>
          </p:nvPr>
        </p:nvSpPr>
        <p:spPr>
          <a:xfrm>
            <a:off x="457200" y="1200150"/>
            <a:ext cx="8229600" cy="3725699"/>
          </a:xfrm>
          <a:prstGeom prst="rect">
            <a:avLst/>
          </a:prstGeom>
          <a:noFill/>
          <a:ln>
            <a:noFill/>
          </a:ln>
        </p:spPr>
        <p:txBody>
          <a:bodyPr anchorCtr="0" anchor="t" bIns="91425" lIns="91425" rIns="91425" tIns="91425"/>
          <a:lstStyle>
            <a:lvl1pPr lvl="0">
              <a:spcBef>
                <a:spcPts val="600"/>
              </a:spcBef>
              <a:buClr>
                <a:schemeClr val="lt2"/>
              </a:buClr>
              <a:buSzPct val="100000"/>
              <a:defRPr sz="3000">
                <a:solidFill>
                  <a:schemeClr val="lt2"/>
                </a:solidFill>
              </a:defRPr>
            </a:lvl1pPr>
            <a:lvl2pPr lvl="1">
              <a:spcBef>
                <a:spcPts val="480"/>
              </a:spcBef>
              <a:buClr>
                <a:schemeClr val="lt2"/>
              </a:buClr>
              <a:buSzPct val="100000"/>
              <a:defRPr sz="2400">
                <a:solidFill>
                  <a:schemeClr val="lt2"/>
                </a:solidFill>
              </a:defRPr>
            </a:lvl2pPr>
            <a:lvl3pPr lvl="2">
              <a:spcBef>
                <a:spcPts val="480"/>
              </a:spcBef>
              <a:buClr>
                <a:schemeClr val="lt2"/>
              </a:buClr>
              <a:buSzPct val="100000"/>
              <a:defRPr sz="2400">
                <a:solidFill>
                  <a:schemeClr val="lt2"/>
                </a:solidFill>
              </a:defRPr>
            </a:lvl3pPr>
            <a:lvl4pPr lvl="3">
              <a:spcBef>
                <a:spcPts val="360"/>
              </a:spcBef>
              <a:buClr>
                <a:schemeClr val="lt2"/>
              </a:buClr>
              <a:buSzPct val="100000"/>
              <a:defRPr sz="1800">
                <a:solidFill>
                  <a:schemeClr val="lt2"/>
                </a:solidFill>
              </a:defRPr>
            </a:lvl4pPr>
            <a:lvl5pPr lvl="4">
              <a:spcBef>
                <a:spcPts val="360"/>
              </a:spcBef>
              <a:buClr>
                <a:schemeClr val="lt2"/>
              </a:buClr>
              <a:buSzPct val="100000"/>
              <a:defRPr sz="1800">
                <a:solidFill>
                  <a:schemeClr val="lt2"/>
                </a:solidFill>
              </a:defRPr>
            </a:lvl5pPr>
            <a:lvl6pPr lvl="5">
              <a:spcBef>
                <a:spcPts val="360"/>
              </a:spcBef>
              <a:buClr>
                <a:schemeClr val="lt2"/>
              </a:buClr>
              <a:buSzPct val="100000"/>
              <a:defRPr sz="1800">
                <a:solidFill>
                  <a:schemeClr val="lt2"/>
                </a:solidFill>
              </a:defRPr>
            </a:lvl6pPr>
            <a:lvl7pPr lvl="6">
              <a:spcBef>
                <a:spcPts val="360"/>
              </a:spcBef>
              <a:buClr>
                <a:schemeClr val="lt2"/>
              </a:buClr>
              <a:buSzPct val="100000"/>
              <a:defRPr sz="1800">
                <a:solidFill>
                  <a:schemeClr val="lt2"/>
                </a:solidFill>
              </a:defRPr>
            </a:lvl7pPr>
            <a:lvl8pPr lvl="7">
              <a:spcBef>
                <a:spcPts val="360"/>
              </a:spcBef>
              <a:buClr>
                <a:schemeClr val="lt2"/>
              </a:buClr>
              <a:buSzPct val="100000"/>
              <a:defRPr sz="1800">
                <a:solidFill>
                  <a:schemeClr val="lt2"/>
                </a:solidFill>
              </a:defRPr>
            </a:lvl8pPr>
            <a:lvl9pPr lvl="8">
              <a:spcBef>
                <a:spcPts val="360"/>
              </a:spcBef>
              <a:buClr>
                <a:schemeClr val="lt2"/>
              </a:buClr>
              <a:buSzPct val="100000"/>
              <a:defRPr sz="1800">
                <a:solidFill>
                  <a:schemeClr val="lt2"/>
                </a:solidFill>
              </a:defRPr>
            </a:lvl9pPr>
          </a:lstStyle>
          <a:p/>
        </p:txBody>
      </p:sp>
      <p:sp>
        <p:nvSpPr>
          <p:cNvPr id="8" name="Shape 8"/>
          <p:cNvSpPr txBox="1"/>
          <p:nvPr>
            <p:ph idx="12" type="sldNum"/>
          </p:nvPr>
        </p:nvSpPr>
        <p:spPr>
          <a:xfrm>
            <a:off x="8519999" y="4706810"/>
            <a:ext cx="548699" cy="393600"/>
          </a:xfrm>
          <a:prstGeom prst="rect">
            <a:avLst/>
          </a:prstGeom>
          <a:noFill/>
          <a:ln>
            <a:noFill/>
          </a:ln>
        </p:spPr>
        <p:txBody>
          <a:bodyPr anchorCtr="0" anchor="ctr" bIns="91425" lIns="91425" rIns="91425" tIns="91425">
            <a:noAutofit/>
          </a:bodyPr>
          <a:lstStyle/>
          <a:p>
            <a:pPr lvl="0" algn="r">
              <a:spcBef>
                <a:spcPts val="0"/>
              </a:spcBef>
              <a:buNone/>
            </a:pPr>
            <a:fld id="{00000000-1234-1234-1234-123412341234}" type="slidenum">
              <a:rPr lang="ru" sz="1300">
                <a:solidFill>
                  <a:schemeClr val="lt2"/>
                </a:solidFill>
              </a:rPr>
              <a:t>‹#›</a:t>
            </a:fld>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p:titleStyle>
    <p:body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65" name="Shape 65"/>
        <p:cNvGrpSpPr/>
        <p:nvPr/>
      </p:nvGrpSpPr>
      <p:grpSpPr>
        <a:xfrm>
          <a:off x="0" y="0"/>
          <a:ext cx="0" cy="0"/>
          <a:chOff x="0" y="0"/>
          <a:chExt cx="0" cy="0"/>
        </a:xfrm>
      </p:grpSpPr>
      <p:sp>
        <p:nvSpPr>
          <p:cNvPr id="66" name="Shape 66"/>
          <p:cNvSpPr txBox="1"/>
          <p:nvPr>
            <p:ph type="ctrTitle"/>
          </p:nvPr>
        </p:nvSpPr>
        <p:spPr>
          <a:xfrm>
            <a:off x="2220060" y="2187175"/>
            <a:ext cx="4710000" cy="1238099"/>
          </a:xfrm>
          <a:prstGeom prst="rect">
            <a:avLst/>
          </a:prstGeom>
        </p:spPr>
        <p:txBody>
          <a:bodyPr anchorCtr="0" anchor="b" bIns="91425" lIns="91425" rIns="91425" tIns="91425">
            <a:noAutofit/>
          </a:bodyPr>
          <a:lstStyle/>
          <a:p>
            <a:pPr lvl="0" rtl="0">
              <a:lnSpc>
                <a:spcPct val="115000"/>
              </a:lnSpc>
              <a:spcBef>
                <a:spcPts val="0"/>
              </a:spcBef>
              <a:buClr>
                <a:schemeClr val="dk1"/>
              </a:buClr>
              <a:buSzPct val="100000"/>
              <a:buFont typeface="Arial"/>
              <a:buNone/>
            </a:pPr>
            <a:r>
              <a:rPr lang="ru" sz="1100">
                <a:solidFill>
                  <a:schemeClr val="dk1"/>
                </a:solidFill>
              </a:rPr>
              <a:t>СОВРЕМЕННЫЕ ТРЕБОВАНИЯ К ВОСПИТАТЕЛЮ ДЕТСКОГО САДА</a:t>
            </a:r>
          </a:p>
          <a:p>
            <a:pPr lvl="0" rtl="0">
              <a:lnSpc>
                <a:spcPct val="115000"/>
              </a:lnSpc>
              <a:spcBef>
                <a:spcPts val="0"/>
              </a:spcBef>
              <a:buClr>
                <a:schemeClr val="dk1"/>
              </a:buClr>
              <a:buSzPct val="100000"/>
              <a:buFont typeface="Arial"/>
              <a:buNone/>
            </a:pPr>
            <a:r>
              <a:rPr lang="ru" sz="1100">
                <a:solidFill>
                  <a:schemeClr val="dk1"/>
                </a:solidFill>
              </a:rPr>
              <a:t>СОВРЕМЕННЫЕ ТРЕБОВАНИЯ К ВОСПИТАТЕЛЮ ДЕТСКОГО САДА</a:t>
            </a:r>
          </a:p>
          <a:p>
            <a:pPr lvl="0" rtl="0">
              <a:lnSpc>
                <a:spcPct val="115000"/>
              </a:lnSpc>
              <a:spcBef>
                <a:spcPts val="0"/>
              </a:spcBef>
              <a:buClr>
                <a:schemeClr val="dk1"/>
              </a:buClr>
              <a:buSzPct val="100000"/>
              <a:buFont typeface="Arial"/>
              <a:buNone/>
            </a:pPr>
            <a:r>
              <a:rPr lang="ru" sz="1100">
                <a:solidFill>
                  <a:schemeClr val="dk1"/>
                </a:solidFill>
              </a:rPr>
              <a:t>СОВРЕМЕННЫЕ ТРЕБОВАНИЯ К ВОСПИТАТЕЛЮ ДЕТСКОГО САДА</a:t>
            </a:r>
          </a:p>
          <a:p>
            <a:pPr lvl="0" rtl="0">
              <a:spcBef>
                <a:spcPts val="0"/>
              </a:spcBef>
              <a:buNone/>
            </a:pPr>
            <a:r>
              <a:rPr lang="ru" sz="3600"/>
              <a:t>СОВРЕМЕННЫЕ ТРЕБОВАНИЯ К ВОСПИТАТЕЛЮ ДЕТСКОГО САДА</a:t>
            </a:r>
          </a:p>
          <a:p>
            <a:pPr lvl="0">
              <a:spcBef>
                <a:spcPts val="0"/>
              </a:spcBef>
              <a:buNone/>
            </a:pPr>
            <a:r>
              <a:rPr lang="ru" sz="1800"/>
              <a:t>ИЛИ ЧТО НУЖНО, ЧТОБЫ ВОСПИТАТЬ НОВОЕ ПОКОЛЕНИЕ ЛИДЕРОВ.</a:t>
            </a:r>
          </a:p>
        </p:txBody>
      </p:sp>
      <p:sp>
        <p:nvSpPr>
          <p:cNvPr id="67" name="Shape 67"/>
          <p:cNvSpPr txBox="1"/>
          <p:nvPr>
            <p:ph idx="1" type="subTitle"/>
          </p:nvPr>
        </p:nvSpPr>
        <p:spPr>
          <a:xfrm>
            <a:off x="2220060" y="3731180"/>
            <a:ext cx="4710000" cy="663600"/>
          </a:xfrm>
          <a:prstGeom prst="rect">
            <a:avLst/>
          </a:prstGeom>
        </p:spPr>
        <p:txBody>
          <a:bodyPr anchorCtr="0" anchor="t" bIns="91425" lIns="91425" rIns="91425" tIns="91425">
            <a:noAutofit/>
          </a:bodyPr>
          <a:lstStyle/>
          <a:p>
            <a:pPr lvl="0" rtl="0">
              <a:spcBef>
                <a:spcPts val="0"/>
              </a:spcBef>
              <a:buNone/>
            </a:pPr>
            <a:r>
              <a:rPr lang="ru"/>
              <a:t>Т.С. Филиппова</a:t>
            </a:r>
          </a:p>
          <a:p>
            <a:pPr lvl="0">
              <a:spcBef>
                <a:spcPts val="0"/>
              </a:spcBef>
              <a:buNone/>
            </a:pPr>
            <a:r>
              <a:rPr lang="ru" sz="1400"/>
              <a:t>управление образования администрации Александровского района.</a:t>
            </a:r>
          </a:p>
        </p:txBody>
      </p:sp>
    </p:spTree>
  </p:cSld>
  <p:clrMapOvr>
    <a:masterClrMapping/>
  </p:clrMapOvr>
  <p:transition spd="slow">
    <p:cut/>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71" name="Shape 71"/>
        <p:cNvGrpSpPr/>
        <p:nvPr/>
      </p:nvGrpSpPr>
      <p:grpSpPr>
        <a:xfrm>
          <a:off x="0" y="0"/>
          <a:ext cx="0" cy="0"/>
          <a:chOff x="0" y="0"/>
          <a:chExt cx="0" cy="0"/>
        </a:xfrm>
      </p:grpSpPr>
      <p:sp>
        <p:nvSpPr>
          <p:cNvPr id="72" name="Shape 72"/>
          <p:cNvSpPr txBox="1"/>
          <p:nvPr>
            <p:ph idx="1" type="body"/>
          </p:nvPr>
        </p:nvSpPr>
        <p:spPr>
          <a:xfrm>
            <a:off x="701525" y="1254300"/>
            <a:ext cx="7831799" cy="3708599"/>
          </a:xfrm>
          <a:prstGeom prst="rect">
            <a:avLst/>
          </a:prstGeom>
        </p:spPr>
        <p:txBody>
          <a:bodyPr anchorCtr="0" anchor="t" bIns="91425" lIns="91425" rIns="91425" tIns="91425">
            <a:noAutofit/>
          </a:bodyPr>
          <a:lstStyle/>
          <a:p>
            <a:pPr lvl="0" rtl="0">
              <a:lnSpc>
                <a:spcPct val="115000"/>
              </a:lnSpc>
              <a:spcBef>
                <a:spcPts val="0"/>
              </a:spcBef>
              <a:buNone/>
            </a:pPr>
            <a:r>
              <a:rPr lang="ru" sz="1800"/>
              <a:t>Качество дошкольного образования на сегодняшний день напрямую зависит от профессионализма педагогических кадров, и современная система оценки результативности педагогической деятельности нуждается в существенных изменениях.</a:t>
            </a:r>
          </a:p>
          <a:p>
            <a:pPr lvl="0" rtl="0">
              <a:lnSpc>
                <a:spcPct val="115000"/>
              </a:lnSpc>
              <a:spcBef>
                <a:spcPts val="0"/>
              </a:spcBef>
              <a:buClr>
                <a:schemeClr val="dk1"/>
              </a:buClr>
              <a:buSzPct val="61111"/>
              <a:buFont typeface="Arial"/>
              <a:buNone/>
            </a:pPr>
            <a:r>
              <a:t/>
            </a:r>
            <a:endParaRPr sz="1800"/>
          </a:p>
          <a:p>
            <a:pPr lvl="0" rtl="0">
              <a:lnSpc>
                <a:spcPct val="115000"/>
              </a:lnSpc>
              <a:spcBef>
                <a:spcPts val="0"/>
              </a:spcBef>
              <a:buClr>
                <a:schemeClr val="dk1"/>
              </a:buClr>
              <a:buSzPct val="61111"/>
              <a:buFont typeface="Arial"/>
              <a:buNone/>
            </a:pPr>
            <a:r>
              <a:rPr lang="ru" sz="1800"/>
              <a:t>ФГОС ДО завершил работу над стандартизацией российского образования, в основу которой положена целевая установка перехода от «догоняющей» к «опережающей» модели его развития.</a:t>
            </a:r>
          </a:p>
          <a:p>
            <a:pPr lvl="0">
              <a:spcBef>
                <a:spcPts val="0"/>
              </a:spcBef>
              <a:buNone/>
            </a:pPr>
            <a:r>
              <a:t/>
            </a:r>
            <a:endParaRPr sz="1800">
              <a:solidFill>
                <a:srgbClr val="FED47D"/>
              </a:solidFill>
            </a:endParaRPr>
          </a:p>
        </p:txBody>
      </p:sp>
      <p:sp>
        <p:nvSpPr>
          <p:cNvPr id="73" name="Shape 73"/>
          <p:cNvSpPr txBox="1"/>
          <p:nvPr>
            <p:ph type="title"/>
          </p:nvPr>
        </p:nvSpPr>
        <p:spPr>
          <a:xfrm>
            <a:off x="972250" y="-378996"/>
            <a:ext cx="7831799" cy="117600"/>
          </a:xfrm>
          <a:prstGeom prst="rect">
            <a:avLst/>
          </a:prstGeom>
        </p:spPr>
        <p:txBody>
          <a:bodyPr anchorCtr="0" anchor="b" bIns="91425" lIns="91425" rIns="91425" tIns="91425">
            <a:noAutofit/>
          </a:bodyPr>
          <a:lstStyle/>
          <a:p>
            <a:pPr lvl="0">
              <a:spcBef>
                <a:spcPts val="0"/>
              </a:spcBef>
              <a:buNone/>
            </a:pPr>
            <a:r>
              <a:t/>
            </a:r>
            <a:endParaRPr/>
          </a:p>
        </p:txBody>
      </p:sp>
    </p:spTree>
  </p:cSld>
  <p:clrMapOvr>
    <a:masterClrMapping/>
  </p:clrMapOvr>
  <p:transition spd="slow">
    <p:cut/>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77" name="Shape 77"/>
        <p:cNvGrpSpPr/>
        <p:nvPr/>
      </p:nvGrpSpPr>
      <p:grpSpPr>
        <a:xfrm>
          <a:off x="0" y="0"/>
          <a:ext cx="0" cy="0"/>
          <a:chOff x="0" y="0"/>
          <a:chExt cx="0" cy="0"/>
        </a:xfrm>
      </p:grpSpPr>
      <p:sp>
        <p:nvSpPr>
          <p:cNvPr id="78" name="Shape 78"/>
          <p:cNvSpPr txBox="1"/>
          <p:nvPr>
            <p:ph idx="1" type="body"/>
          </p:nvPr>
        </p:nvSpPr>
        <p:spPr>
          <a:xfrm>
            <a:off x="800800" y="1272349"/>
            <a:ext cx="7831799" cy="3563400"/>
          </a:xfrm>
          <a:prstGeom prst="rect">
            <a:avLst/>
          </a:prstGeom>
        </p:spPr>
        <p:txBody>
          <a:bodyPr anchorCtr="0" anchor="t" bIns="91425" lIns="91425" rIns="91425" tIns="91425">
            <a:noAutofit/>
          </a:bodyPr>
          <a:lstStyle/>
          <a:p>
            <a:pPr lvl="0" rtl="0">
              <a:spcBef>
                <a:spcPts val="0"/>
              </a:spcBef>
              <a:buNone/>
            </a:pPr>
            <a:r>
              <a:rPr lang="ru" sz="1800"/>
              <a:t>Рассогласованность воспитательных мероприятий и истинных потребностей детей, которые приводят к неожиданным и нежеланным для родителей результатам. </a:t>
            </a:r>
          </a:p>
          <a:p>
            <a:pPr lvl="0" rtl="0">
              <a:spcBef>
                <a:spcPts val="0"/>
              </a:spcBef>
              <a:buNone/>
            </a:pPr>
            <a:r>
              <a:t/>
            </a:r>
            <a:endParaRPr sz="1800"/>
          </a:p>
          <a:p>
            <a:pPr lvl="0" rtl="0">
              <a:spcBef>
                <a:spcPts val="0"/>
              </a:spcBef>
              <a:buNone/>
            </a:pPr>
            <a:r>
              <a:rPr lang="ru" sz="1800"/>
              <a:t> </a:t>
            </a:r>
          </a:p>
          <a:p>
            <a:pPr lvl="0" rtl="0">
              <a:spcBef>
                <a:spcPts val="0"/>
              </a:spcBef>
              <a:buNone/>
            </a:pPr>
            <a:r>
              <a:t/>
            </a:r>
            <a:endParaRPr sz="1800"/>
          </a:p>
          <a:p>
            <a:pPr lvl="0" rtl="0">
              <a:spcBef>
                <a:spcPts val="0"/>
              </a:spcBef>
              <a:buNone/>
            </a:pPr>
            <a:r>
              <a:rPr lang="ru" sz="1800"/>
              <a:t>Для воспитателя стало приоритетным выполнение различных требований контролирующих органов, накопление баллов для аттестации, формирование достойного портфолио. </a:t>
            </a:r>
          </a:p>
          <a:p>
            <a:pPr lvl="0" rtl="0">
              <a:spcBef>
                <a:spcPts val="0"/>
              </a:spcBef>
              <a:buNone/>
            </a:pPr>
            <a:r>
              <a:t/>
            </a:r>
            <a:endParaRPr sz="1800"/>
          </a:p>
          <a:p>
            <a:pPr lvl="0">
              <a:spcBef>
                <a:spcPts val="0"/>
              </a:spcBef>
              <a:buNone/>
            </a:pPr>
            <a:r>
              <a:t/>
            </a:r>
            <a:endParaRPr sz="1800"/>
          </a:p>
        </p:txBody>
      </p:sp>
      <p:sp>
        <p:nvSpPr>
          <p:cNvPr id="79" name="Shape 79"/>
          <p:cNvSpPr txBox="1"/>
          <p:nvPr>
            <p:ph type="title"/>
          </p:nvPr>
        </p:nvSpPr>
        <p:spPr>
          <a:xfrm>
            <a:off x="854948" y="162403"/>
            <a:ext cx="7831799" cy="857400"/>
          </a:xfrm>
          <a:prstGeom prst="rect">
            <a:avLst/>
          </a:prstGeom>
        </p:spPr>
        <p:txBody>
          <a:bodyPr anchorCtr="0" anchor="b" bIns="91425" lIns="91425" rIns="91425" tIns="91425">
            <a:noAutofit/>
          </a:bodyPr>
          <a:lstStyle/>
          <a:p>
            <a:pPr lvl="0">
              <a:spcBef>
                <a:spcPts val="0"/>
              </a:spcBef>
              <a:buNone/>
            </a:pPr>
            <a:r>
              <a:rPr lang="ru"/>
              <a:t>Проблема</a:t>
            </a:r>
          </a:p>
        </p:txBody>
      </p:sp>
    </p:spTree>
  </p:cSld>
  <p:clrMapOvr>
    <a:masterClrMapping/>
  </p:clrMapOvr>
  <p:transition spd="slow">
    <p:cut/>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83" name="Shape 83"/>
        <p:cNvGrpSpPr/>
        <p:nvPr/>
      </p:nvGrpSpPr>
      <p:grpSpPr>
        <a:xfrm>
          <a:off x="0" y="0"/>
          <a:ext cx="0" cy="0"/>
          <a:chOff x="0" y="0"/>
          <a:chExt cx="0" cy="0"/>
        </a:xfrm>
      </p:grpSpPr>
      <p:sp>
        <p:nvSpPr>
          <p:cNvPr id="84" name="Shape 84"/>
          <p:cNvSpPr txBox="1"/>
          <p:nvPr>
            <p:ph idx="1" type="body"/>
          </p:nvPr>
        </p:nvSpPr>
        <p:spPr>
          <a:xfrm>
            <a:off x="854948" y="1184672"/>
            <a:ext cx="7831799" cy="3741299"/>
          </a:xfrm>
          <a:prstGeom prst="rect">
            <a:avLst/>
          </a:prstGeom>
        </p:spPr>
        <p:txBody>
          <a:bodyPr anchorCtr="0" anchor="t" bIns="91425" lIns="91425" rIns="91425" tIns="91425">
            <a:noAutofit/>
          </a:bodyPr>
          <a:lstStyle/>
          <a:p>
            <a:pPr lvl="0" rtl="0">
              <a:spcBef>
                <a:spcPts val="0"/>
              </a:spcBef>
              <a:buNone/>
            </a:pPr>
            <a:r>
              <a:t/>
            </a:r>
            <a:endParaRPr sz="2400"/>
          </a:p>
          <a:p>
            <a:pPr lvl="0">
              <a:spcBef>
                <a:spcPts val="0"/>
              </a:spcBef>
              <a:buNone/>
            </a:pPr>
            <a:r>
              <a:rPr lang="ru" sz="2400"/>
              <a:t>Автор книги «Детские годы» Ремо Ларго дает критерий «идеального» воспитателя: «…в его присутствии ребенок чувствует себя комфортно. Он знает индивидуальные потребности и особенности ребенка и поступает в соответствии с ними».</a:t>
            </a:r>
          </a:p>
        </p:txBody>
      </p:sp>
      <p:sp>
        <p:nvSpPr>
          <p:cNvPr id="85" name="Shape 85"/>
          <p:cNvSpPr txBox="1"/>
          <p:nvPr>
            <p:ph type="title"/>
          </p:nvPr>
        </p:nvSpPr>
        <p:spPr>
          <a:xfrm>
            <a:off x="854948" y="162403"/>
            <a:ext cx="7831799" cy="857400"/>
          </a:xfrm>
          <a:prstGeom prst="rect">
            <a:avLst/>
          </a:prstGeom>
        </p:spPr>
        <p:txBody>
          <a:bodyPr anchorCtr="0" anchor="b" bIns="91425" lIns="91425" rIns="91425" tIns="91425">
            <a:noAutofit/>
          </a:bodyPr>
          <a:lstStyle/>
          <a:p>
            <a:pPr lvl="0">
              <a:spcBef>
                <a:spcPts val="0"/>
              </a:spcBef>
              <a:buNone/>
            </a:pPr>
            <a:r>
              <a:rPr lang="ru" sz="2400"/>
              <a:t>“Идеальный” воспитатель</a:t>
            </a:r>
          </a:p>
        </p:txBody>
      </p:sp>
    </p:spTree>
  </p:cSld>
  <p:clrMapOvr>
    <a:masterClrMapping/>
  </p:clrMapOvr>
  <p:transition spd="slow">
    <p:cut/>
  </p:transition>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89" name="Shape 89"/>
        <p:cNvGrpSpPr/>
        <p:nvPr/>
      </p:nvGrpSpPr>
      <p:grpSpPr>
        <a:xfrm>
          <a:off x="0" y="0"/>
          <a:ext cx="0" cy="0"/>
          <a:chOff x="0" y="0"/>
          <a:chExt cx="0" cy="0"/>
        </a:xfrm>
      </p:grpSpPr>
      <p:sp>
        <p:nvSpPr>
          <p:cNvPr id="90" name="Shape 90"/>
          <p:cNvSpPr txBox="1"/>
          <p:nvPr>
            <p:ph idx="1" type="body"/>
          </p:nvPr>
        </p:nvSpPr>
        <p:spPr>
          <a:xfrm>
            <a:off x="854948" y="1184672"/>
            <a:ext cx="7831799" cy="3741299"/>
          </a:xfrm>
          <a:prstGeom prst="rect">
            <a:avLst/>
          </a:prstGeom>
        </p:spPr>
        <p:txBody>
          <a:bodyPr anchorCtr="0" anchor="t" bIns="91425" lIns="91425" rIns="91425" tIns="91425">
            <a:noAutofit/>
          </a:bodyPr>
          <a:lstStyle/>
          <a:p>
            <a:pPr lvl="0" rtl="0">
              <a:lnSpc>
                <a:spcPct val="115000"/>
              </a:lnSpc>
              <a:spcBef>
                <a:spcPts val="0"/>
              </a:spcBef>
              <a:buClr>
                <a:schemeClr val="dk1"/>
              </a:buClr>
              <a:buSzPct val="91666"/>
              <a:buFont typeface="Arial"/>
              <a:buNone/>
            </a:pPr>
            <a:r>
              <a:rPr b="1" lang="ru" sz="1200"/>
              <a:t>идеи Ремо Ларго</a:t>
            </a:r>
            <a:r>
              <a:rPr lang="ru" sz="1200"/>
              <a:t>:</a:t>
            </a:r>
          </a:p>
          <a:p>
            <a:pPr lvl="0" rtl="0">
              <a:lnSpc>
                <a:spcPct val="115000"/>
              </a:lnSpc>
              <a:spcBef>
                <a:spcPts val="0"/>
              </a:spcBef>
              <a:buClr>
                <a:schemeClr val="dk1"/>
              </a:buClr>
              <a:buSzPct val="91666"/>
              <a:buFont typeface="Arial"/>
              <a:buNone/>
            </a:pPr>
            <a:r>
              <a:rPr lang="ru" sz="1200"/>
              <a:t>— чтобы развиваться успешно и в соответствии со своими возможностями, ребенок должен быть обласканным, чувствовать себя защищенным и испытывать на себе заботу близких;</a:t>
            </a:r>
          </a:p>
          <a:p>
            <a:pPr lvl="0" rtl="0">
              <a:lnSpc>
                <a:spcPct val="115000"/>
              </a:lnSpc>
              <a:spcBef>
                <a:spcPts val="0"/>
              </a:spcBef>
              <a:buClr>
                <a:schemeClr val="dk1"/>
              </a:buClr>
              <a:buSzPct val="91666"/>
              <a:buFont typeface="Arial"/>
              <a:buNone/>
            </a:pPr>
            <a:r>
              <a:rPr lang="ru" sz="1200"/>
              <a:t>— эмоциональная привязанность приближает ребенка к родителям и другим взрослым, делает его послушным;</a:t>
            </a:r>
          </a:p>
          <a:p>
            <a:pPr lvl="0" rtl="0">
              <a:lnSpc>
                <a:spcPct val="115000"/>
              </a:lnSpc>
              <a:spcBef>
                <a:spcPts val="0"/>
              </a:spcBef>
              <a:buClr>
                <a:schemeClr val="dk1"/>
              </a:buClr>
              <a:buSzPct val="91666"/>
              <a:buFont typeface="Arial"/>
              <a:buNone/>
            </a:pPr>
            <a:r>
              <a:rPr lang="ru" sz="1200"/>
              <a:t>— ребенок только тогда причиняет нам меньше хлопот, когда мы соразмерно и своевременно удовлетворяем его потребности. Взрослые должны подстраиваться под индивидуальные особенности и потребности ребенка;</a:t>
            </a:r>
          </a:p>
          <a:p>
            <a:pPr lvl="0" rtl="0">
              <a:lnSpc>
                <a:spcPct val="115000"/>
              </a:lnSpc>
              <a:spcBef>
                <a:spcPts val="0"/>
              </a:spcBef>
              <a:buClr>
                <a:schemeClr val="dk1"/>
              </a:buClr>
              <a:buSzPct val="91666"/>
              <a:buFont typeface="Arial"/>
              <a:buNone/>
            </a:pPr>
            <a:r>
              <a:rPr lang="ru" sz="1200"/>
              <a:t>— то, как мы, будучи родителями и воспитателями, обходимся со своими детьми, оказывает воздействие на их будущие привязанности, отношения в социуме и чувство собственного достоинства;</a:t>
            </a:r>
          </a:p>
          <a:p>
            <a:pPr lvl="0" rtl="0">
              <a:lnSpc>
                <a:spcPct val="115000"/>
              </a:lnSpc>
              <a:spcBef>
                <a:spcPts val="0"/>
              </a:spcBef>
              <a:buClr>
                <a:schemeClr val="dk1"/>
              </a:buClr>
              <a:buSzPct val="91666"/>
              <a:buFont typeface="Arial"/>
              <a:buNone/>
            </a:pPr>
            <a:r>
              <a:rPr lang="ru" sz="1200"/>
              <a:t>— привязанности, которые ребенок приобретает в тот или иной период своей жизни, влияют на его установки по отношению к другим людям;</a:t>
            </a:r>
          </a:p>
          <a:p>
            <a:pPr lvl="0" rtl="0">
              <a:lnSpc>
                <a:spcPct val="115000"/>
              </a:lnSpc>
              <a:spcBef>
                <a:spcPts val="0"/>
              </a:spcBef>
              <a:buClr>
                <a:schemeClr val="dk1"/>
              </a:buClr>
              <a:buSzPct val="91666"/>
              <a:buFont typeface="Arial"/>
              <a:buNone/>
            </a:pPr>
            <a:r>
              <a:rPr lang="ru" sz="1200"/>
              <a:t>— родители и воспитатели должны безоговорочно принимать ребенка как личность, а не как носителя успеха;</a:t>
            </a:r>
          </a:p>
          <a:p>
            <a:pPr lvl="0" rtl="0">
              <a:lnSpc>
                <a:spcPct val="115000"/>
              </a:lnSpc>
              <a:spcBef>
                <a:spcPts val="0"/>
              </a:spcBef>
              <a:buClr>
                <a:schemeClr val="dk1"/>
              </a:buClr>
              <a:buSzPct val="91666"/>
              <a:buFont typeface="Arial"/>
              <a:buNone/>
            </a:pPr>
            <a:r>
              <a:rPr lang="ru" sz="1200"/>
              <a:t>— главное: не знания и умения, а чувство собственного достоинства.</a:t>
            </a:r>
          </a:p>
          <a:p>
            <a:pPr lvl="0">
              <a:spcBef>
                <a:spcPts val="0"/>
              </a:spcBef>
              <a:buNone/>
            </a:pPr>
            <a:r>
              <a:t/>
            </a:r>
            <a:endParaRPr sz="1200"/>
          </a:p>
        </p:txBody>
      </p:sp>
      <p:sp>
        <p:nvSpPr>
          <p:cNvPr id="91" name="Shape 91"/>
          <p:cNvSpPr txBox="1"/>
          <p:nvPr>
            <p:ph type="title"/>
          </p:nvPr>
        </p:nvSpPr>
        <p:spPr>
          <a:xfrm>
            <a:off x="854948" y="162403"/>
            <a:ext cx="7831799" cy="857400"/>
          </a:xfrm>
          <a:prstGeom prst="rect">
            <a:avLst/>
          </a:prstGeom>
        </p:spPr>
        <p:txBody>
          <a:bodyPr anchorCtr="0" anchor="b" bIns="91425" lIns="91425" rIns="91425" tIns="91425">
            <a:noAutofit/>
          </a:bodyPr>
          <a:lstStyle/>
          <a:p>
            <a:pPr lvl="0">
              <a:spcBef>
                <a:spcPts val="0"/>
              </a:spcBef>
              <a:buNone/>
            </a:pPr>
            <a:r>
              <a:t/>
            </a:r>
            <a:endParaRPr/>
          </a:p>
        </p:txBody>
      </p:sp>
    </p:spTree>
  </p:cSld>
  <p:clrMapOvr>
    <a:masterClrMapping/>
  </p:clrMapOvr>
  <p:transition spd="slow">
    <p:cut/>
  </p:transition>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95" name="Shape 95"/>
        <p:cNvGrpSpPr/>
        <p:nvPr/>
      </p:nvGrpSpPr>
      <p:grpSpPr>
        <a:xfrm>
          <a:off x="0" y="0"/>
          <a:ext cx="0" cy="0"/>
          <a:chOff x="0" y="0"/>
          <a:chExt cx="0" cy="0"/>
        </a:xfrm>
      </p:grpSpPr>
      <p:sp>
        <p:nvSpPr>
          <p:cNvPr id="96" name="Shape 96"/>
          <p:cNvSpPr txBox="1"/>
          <p:nvPr>
            <p:ph idx="1" type="body"/>
          </p:nvPr>
        </p:nvSpPr>
        <p:spPr>
          <a:xfrm>
            <a:off x="854948" y="1184672"/>
            <a:ext cx="7831799" cy="3741299"/>
          </a:xfrm>
          <a:prstGeom prst="rect">
            <a:avLst/>
          </a:prstGeom>
        </p:spPr>
        <p:txBody>
          <a:bodyPr anchorCtr="0" anchor="t" bIns="91425" lIns="91425" rIns="91425" tIns="91425">
            <a:noAutofit/>
          </a:bodyPr>
          <a:lstStyle/>
          <a:p>
            <a:pPr lvl="0" rtl="0">
              <a:lnSpc>
                <a:spcPct val="115000"/>
              </a:lnSpc>
              <a:spcBef>
                <a:spcPts val="0"/>
              </a:spcBef>
              <a:buClr>
                <a:schemeClr val="dk1"/>
              </a:buClr>
              <a:buSzPct val="45833"/>
              <a:buFont typeface="Arial"/>
              <a:buNone/>
            </a:pPr>
            <a:r>
              <a:rPr lang="ru" sz="2400"/>
              <a:t>Успешность ребенка в будущем будет зависеть от его способности к самообучению, саморазвитию, от умения разрешать конфликты. Эти качества ребенок приобретает на основе опыта проявления своей инициативы, способа активности в игровой деятельности.</a:t>
            </a:r>
          </a:p>
          <a:p>
            <a:pPr lvl="0">
              <a:spcBef>
                <a:spcPts val="0"/>
              </a:spcBef>
              <a:buNone/>
            </a:pPr>
            <a:r>
              <a:t/>
            </a:r>
            <a:endParaRPr sz="2400"/>
          </a:p>
        </p:txBody>
      </p:sp>
      <p:sp>
        <p:nvSpPr>
          <p:cNvPr id="97" name="Shape 97"/>
          <p:cNvSpPr txBox="1"/>
          <p:nvPr>
            <p:ph type="title"/>
          </p:nvPr>
        </p:nvSpPr>
        <p:spPr>
          <a:xfrm>
            <a:off x="854950" y="-469227"/>
            <a:ext cx="7831799" cy="297899"/>
          </a:xfrm>
          <a:prstGeom prst="rect">
            <a:avLst/>
          </a:prstGeom>
        </p:spPr>
        <p:txBody>
          <a:bodyPr anchorCtr="0" anchor="b" bIns="91425" lIns="91425" rIns="91425" tIns="91425">
            <a:noAutofit/>
          </a:bodyPr>
          <a:lstStyle/>
          <a:p>
            <a:pPr lvl="0">
              <a:spcBef>
                <a:spcPts val="0"/>
              </a:spcBef>
              <a:buNone/>
            </a:pPr>
            <a:r>
              <a:t/>
            </a:r>
            <a:endParaRPr/>
          </a:p>
        </p:txBody>
      </p:sp>
    </p:spTree>
  </p:cSld>
  <p:clrMapOvr>
    <a:masterClrMapping/>
  </p:clrMapOvr>
  <p:transition spd="slow">
    <p:cut/>
  </p:transition>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01" name="Shape 101"/>
        <p:cNvGrpSpPr/>
        <p:nvPr/>
      </p:nvGrpSpPr>
      <p:grpSpPr>
        <a:xfrm>
          <a:off x="0" y="0"/>
          <a:ext cx="0" cy="0"/>
          <a:chOff x="0" y="0"/>
          <a:chExt cx="0" cy="0"/>
        </a:xfrm>
      </p:grpSpPr>
      <p:sp>
        <p:nvSpPr>
          <p:cNvPr id="102" name="Shape 102"/>
          <p:cNvSpPr txBox="1"/>
          <p:nvPr>
            <p:ph idx="1" type="body"/>
          </p:nvPr>
        </p:nvSpPr>
        <p:spPr>
          <a:xfrm>
            <a:off x="854948" y="1184672"/>
            <a:ext cx="7831799" cy="3741299"/>
          </a:xfrm>
          <a:prstGeom prst="rect">
            <a:avLst/>
          </a:prstGeom>
        </p:spPr>
        <p:txBody>
          <a:bodyPr anchorCtr="0" anchor="t" bIns="91425" lIns="91425" rIns="91425" tIns="91425">
            <a:noAutofit/>
          </a:bodyPr>
          <a:lstStyle/>
          <a:p>
            <a:pPr lvl="0" rtl="0">
              <a:lnSpc>
                <a:spcPct val="115000"/>
              </a:lnSpc>
              <a:spcBef>
                <a:spcPts val="0"/>
              </a:spcBef>
              <a:buNone/>
            </a:pPr>
            <a:r>
              <a:rPr lang="ru" sz="1400"/>
              <a:t>(воспитатель, учитель) </a:t>
            </a:r>
            <a:r>
              <a:rPr b="1" lang="ru" sz="1400"/>
              <a:t>Раздел III «Характеристика обобщенных трудовых функций»</a:t>
            </a:r>
          </a:p>
          <a:p>
            <a:pPr lvl="0" rtl="0">
              <a:lnSpc>
                <a:spcPct val="115000"/>
              </a:lnSpc>
              <a:spcBef>
                <a:spcPts val="0"/>
              </a:spcBef>
              <a:buNone/>
            </a:pPr>
            <a:r>
              <a:t/>
            </a:r>
            <a:endParaRPr b="1" sz="1400"/>
          </a:p>
          <a:p>
            <a:pPr lvl="0" rtl="0">
              <a:lnSpc>
                <a:spcPct val="115000"/>
              </a:lnSpc>
              <a:spcBef>
                <a:spcPts val="0"/>
              </a:spcBef>
              <a:buNone/>
            </a:pPr>
            <a:r>
              <a:rPr lang="ru" sz="1400"/>
              <a:t>требования к образованию и обучению</a:t>
            </a:r>
          </a:p>
          <a:p>
            <a:pPr lvl="0" rtl="0">
              <a:lnSpc>
                <a:spcPct val="115000"/>
              </a:lnSpc>
              <a:spcBef>
                <a:spcPts val="0"/>
              </a:spcBef>
              <a:buNone/>
            </a:pPr>
            <a:r>
              <a:t/>
            </a:r>
            <a:endParaRPr sz="1400"/>
          </a:p>
          <a:p>
            <a:pPr lvl="0" rtl="0">
              <a:lnSpc>
                <a:spcPct val="115000"/>
              </a:lnSpc>
              <a:spcBef>
                <a:spcPts val="0"/>
              </a:spcBef>
              <a:buNone/>
            </a:pPr>
            <a:r>
              <a:rPr lang="ru" sz="1400"/>
              <a:t>высшее профессиональное образование или среднее профессиональное образование по направлениям подготовки «Образование и педагогика» или в области, соответствующей преподаваемому предмету (с последующей профессиональной переподготовкой по профилю педагогической деятельности), либо высшее профессиональное образование или среднее профессиональное образование и дополнительное профессиональное образование по направлению деятельности в образовательной организации</a:t>
            </a:r>
          </a:p>
          <a:p>
            <a:pPr lvl="0">
              <a:spcBef>
                <a:spcPts val="0"/>
              </a:spcBef>
              <a:buNone/>
            </a:pPr>
            <a:r>
              <a:t/>
            </a:r>
            <a:endParaRPr sz="1400"/>
          </a:p>
        </p:txBody>
      </p:sp>
      <p:sp>
        <p:nvSpPr>
          <p:cNvPr id="103" name="Shape 103"/>
          <p:cNvSpPr txBox="1"/>
          <p:nvPr>
            <p:ph type="title"/>
          </p:nvPr>
        </p:nvSpPr>
        <p:spPr>
          <a:xfrm>
            <a:off x="854948" y="162403"/>
            <a:ext cx="7831799" cy="857400"/>
          </a:xfrm>
          <a:prstGeom prst="rect">
            <a:avLst/>
          </a:prstGeom>
        </p:spPr>
        <p:txBody>
          <a:bodyPr anchorCtr="0" anchor="b" bIns="91425" lIns="91425" rIns="91425" tIns="91425">
            <a:noAutofit/>
          </a:bodyPr>
          <a:lstStyle/>
          <a:p>
            <a:pPr lvl="0">
              <a:spcBef>
                <a:spcPts val="0"/>
              </a:spcBef>
              <a:buNone/>
            </a:pPr>
            <a:r>
              <a:rPr lang="ru" sz="1800">
                <a:solidFill>
                  <a:schemeClr val="lt2"/>
                </a:solidFill>
              </a:rPr>
              <a:t>Фрагмент профессионального стандарта педагога</a:t>
            </a:r>
          </a:p>
        </p:txBody>
      </p:sp>
    </p:spTree>
  </p:cSld>
  <p:clrMapOvr>
    <a:masterClrMapping/>
  </p:clrMapOvr>
  <p:transition spd="slow">
    <p:cut/>
  </p:transition>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07" name="Shape 107"/>
        <p:cNvGrpSpPr/>
        <p:nvPr/>
      </p:nvGrpSpPr>
      <p:grpSpPr>
        <a:xfrm>
          <a:off x="0" y="0"/>
          <a:ext cx="0" cy="0"/>
          <a:chOff x="0" y="0"/>
          <a:chExt cx="0" cy="0"/>
        </a:xfrm>
      </p:grpSpPr>
      <p:sp>
        <p:nvSpPr>
          <p:cNvPr id="108" name="Shape 108"/>
          <p:cNvSpPr txBox="1"/>
          <p:nvPr/>
        </p:nvSpPr>
        <p:spPr>
          <a:xfrm>
            <a:off x="312900" y="207550"/>
            <a:ext cx="8518200" cy="4638000"/>
          </a:xfrm>
          <a:prstGeom prst="rect">
            <a:avLst/>
          </a:prstGeom>
          <a:noFill/>
          <a:ln>
            <a:noFill/>
          </a:ln>
        </p:spPr>
        <p:txBody>
          <a:bodyPr anchorCtr="0" anchor="t" bIns="91425" lIns="91425" rIns="91425" tIns="91425">
            <a:noAutofit/>
          </a:bodyPr>
          <a:lstStyle/>
          <a:p>
            <a:pPr lvl="0" rtl="0">
              <a:lnSpc>
                <a:spcPct val="115000"/>
              </a:lnSpc>
              <a:spcBef>
                <a:spcPts val="0"/>
              </a:spcBef>
              <a:buNone/>
            </a:pPr>
            <a:r>
              <a:rPr b="1" lang="ru">
                <a:solidFill>
                  <a:schemeClr val="lt2"/>
                </a:solidFill>
              </a:rPr>
              <a:t>требования к опыту практической работы</a:t>
            </a:r>
          </a:p>
          <a:p>
            <a:pPr lvl="0" rtl="0">
              <a:lnSpc>
                <a:spcPct val="115000"/>
              </a:lnSpc>
              <a:spcBef>
                <a:spcPts val="0"/>
              </a:spcBef>
              <a:buNone/>
            </a:pPr>
            <a:r>
              <a:t/>
            </a:r>
            <a:endParaRPr>
              <a:solidFill>
                <a:schemeClr val="lt2"/>
              </a:solidFill>
            </a:endParaRPr>
          </a:p>
          <a:p>
            <a:pPr lvl="0" rtl="0">
              <a:lnSpc>
                <a:spcPct val="115000"/>
              </a:lnSpc>
              <a:spcBef>
                <a:spcPts val="0"/>
              </a:spcBef>
              <a:buNone/>
            </a:pPr>
            <a:r>
              <a:rPr lang="ru">
                <a:solidFill>
                  <a:schemeClr val="lt2"/>
                </a:solidFill>
              </a:rPr>
              <a:t>требования к опыту практической работы не предъявляются</a:t>
            </a:r>
          </a:p>
          <a:p>
            <a:pPr lvl="0" rtl="0">
              <a:lnSpc>
                <a:spcPct val="115000"/>
              </a:lnSpc>
              <a:spcBef>
                <a:spcPts val="0"/>
              </a:spcBef>
              <a:buNone/>
            </a:pPr>
            <a:r>
              <a:t/>
            </a:r>
            <a:endParaRPr>
              <a:solidFill>
                <a:schemeClr val="lt2"/>
              </a:solidFill>
            </a:endParaRPr>
          </a:p>
          <a:p>
            <a:pPr lvl="0" rtl="0">
              <a:lnSpc>
                <a:spcPct val="115000"/>
              </a:lnSpc>
              <a:spcBef>
                <a:spcPts val="0"/>
              </a:spcBef>
              <a:buNone/>
            </a:pPr>
            <a:r>
              <a:rPr b="1" lang="ru">
                <a:solidFill>
                  <a:schemeClr val="lt2"/>
                </a:solidFill>
              </a:rPr>
              <a:t>особые условия допуска к работе</a:t>
            </a:r>
          </a:p>
          <a:p>
            <a:pPr lvl="0" rtl="0">
              <a:lnSpc>
                <a:spcPct val="115000"/>
              </a:lnSpc>
              <a:spcBef>
                <a:spcPts val="0"/>
              </a:spcBef>
              <a:buNone/>
            </a:pPr>
            <a:r>
              <a:t/>
            </a:r>
            <a:endParaRPr>
              <a:solidFill>
                <a:schemeClr val="lt2"/>
              </a:solidFill>
            </a:endParaRPr>
          </a:p>
          <a:p>
            <a:pPr lvl="0" rtl="0">
              <a:lnSpc>
                <a:spcPct val="115000"/>
              </a:lnSpc>
              <a:spcBef>
                <a:spcPts val="0"/>
              </a:spcBef>
              <a:buNone/>
            </a:pPr>
            <a:r>
              <a:rPr lang="ru">
                <a:solidFill>
                  <a:schemeClr val="lt2"/>
                </a:solidFill>
              </a:rPr>
              <a:t>к педагогической деятельности не допускаются лица:</a:t>
            </a:r>
          </a:p>
          <a:p>
            <a:pPr lvl="0" rtl="0">
              <a:lnSpc>
                <a:spcPct val="115000"/>
              </a:lnSpc>
              <a:spcBef>
                <a:spcPts val="0"/>
              </a:spcBef>
              <a:buNone/>
            </a:pPr>
            <a:r>
              <a:rPr lang="ru">
                <a:solidFill>
                  <a:schemeClr val="lt2"/>
                </a:solidFill>
              </a:rPr>
              <a:t>- лишенные права заниматься педагогической деятельностью в соответствии с вступившим в законную силу приговором суда;</a:t>
            </a:r>
          </a:p>
          <a:p>
            <a:pPr lvl="0" rtl="0">
              <a:lnSpc>
                <a:spcPct val="115000"/>
              </a:lnSpc>
              <a:spcBef>
                <a:spcPts val="0"/>
              </a:spcBef>
              <a:buNone/>
            </a:pPr>
            <a:r>
              <a:rPr lang="ru">
                <a:solidFill>
                  <a:schemeClr val="lt2"/>
                </a:solidFill>
              </a:rPr>
              <a:t>- имеющие или имевшие судимость за преступления, состав и виды которых установлены законодательством РФ;</a:t>
            </a:r>
          </a:p>
          <a:p>
            <a:pPr lvl="0" rtl="0">
              <a:lnSpc>
                <a:spcPct val="115000"/>
              </a:lnSpc>
              <a:spcBef>
                <a:spcPts val="0"/>
              </a:spcBef>
              <a:buNone/>
            </a:pPr>
            <a:r>
              <a:rPr lang="ru">
                <a:solidFill>
                  <a:schemeClr val="lt2"/>
                </a:solidFill>
              </a:rPr>
              <a:t>- признанные недееспособными в установленном федеральным законом порядке;</a:t>
            </a:r>
          </a:p>
          <a:p>
            <a:pPr lvl="0" rtl="0">
              <a:lnSpc>
                <a:spcPct val="115000"/>
              </a:lnSpc>
              <a:spcBef>
                <a:spcPts val="0"/>
              </a:spcBef>
              <a:buNone/>
            </a:pPr>
            <a:r>
              <a:rPr lang="ru">
                <a:solidFill>
                  <a:schemeClr val="lt2"/>
                </a:solidFill>
              </a:rPr>
              <a:t>- имеющие заболевания, предусмотренные установленным перечнем</a:t>
            </a:r>
          </a:p>
          <a:p>
            <a:pPr lvl="0" rtl="0">
              <a:lnSpc>
                <a:spcPct val="115000"/>
              </a:lnSpc>
              <a:spcBef>
                <a:spcPts val="0"/>
              </a:spcBef>
              <a:buNone/>
            </a:pPr>
            <a:r>
              <a:t/>
            </a:r>
            <a:endParaRPr>
              <a:solidFill>
                <a:schemeClr val="lt2"/>
              </a:solidFill>
            </a:endParaRPr>
          </a:p>
          <a:p>
            <a:pPr lvl="0" rtl="0">
              <a:lnSpc>
                <a:spcPct val="115000"/>
              </a:lnSpc>
              <a:spcBef>
                <a:spcPts val="0"/>
              </a:spcBef>
              <a:buNone/>
            </a:pPr>
            <a:r>
              <a:rPr b="1" lang="ru">
                <a:solidFill>
                  <a:schemeClr val="lt2"/>
                </a:solidFill>
              </a:rPr>
              <a:t>дополнительные характеристики обобщенных трудовых</a:t>
            </a:r>
          </a:p>
          <a:p>
            <a:pPr lvl="0" rtl="0">
              <a:lnSpc>
                <a:spcPct val="115000"/>
              </a:lnSpc>
              <a:spcBef>
                <a:spcPts val="0"/>
              </a:spcBef>
              <a:buNone/>
            </a:pPr>
            <a:r>
              <a:t/>
            </a:r>
            <a:endParaRPr b="1">
              <a:solidFill>
                <a:schemeClr val="lt2"/>
              </a:solidFill>
            </a:endParaRPr>
          </a:p>
          <a:p>
            <a:pPr lvl="0" rtl="0">
              <a:lnSpc>
                <a:spcPct val="115000"/>
              </a:lnSpc>
              <a:spcBef>
                <a:spcPts val="0"/>
              </a:spcBef>
              <a:buNone/>
            </a:pPr>
            <a:r>
              <a:rPr lang="ru">
                <a:solidFill>
                  <a:schemeClr val="lt2"/>
                </a:solidFill>
              </a:rPr>
              <a:t>наименования базовой группы, должности (профессии) или специальности в соответствии с Общероссийским классификатором занятий, Единым квалификационным</a:t>
            </a:r>
          </a:p>
          <a:p>
            <a:pPr lvl="0">
              <a:spcBef>
                <a:spcPts val="0"/>
              </a:spcBef>
              <a:buNone/>
            </a:pPr>
            <a:r>
              <a:t/>
            </a:r>
            <a:endParaRPr>
              <a:solidFill>
                <a:schemeClr val="lt2"/>
              </a:solidFill>
            </a:endParaRPr>
          </a:p>
        </p:txBody>
      </p:sp>
    </p:spTree>
  </p:cSld>
  <p:clrMapOvr>
    <a:masterClrMapping/>
  </p:clrMapOvr>
  <p:transition spd="slow">
    <p:cut/>
  </p:transition>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12" name="Shape 112"/>
        <p:cNvGrpSpPr/>
        <p:nvPr/>
      </p:nvGrpSpPr>
      <p:grpSpPr>
        <a:xfrm>
          <a:off x="0" y="0"/>
          <a:ext cx="0" cy="0"/>
          <a:chOff x="0" y="0"/>
          <a:chExt cx="0" cy="0"/>
        </a:xfrm>
      </p:grpSpPr>
      <p:sp>
        <p:nvSpPr>
          <p:cNvPr id="113" name="Shape 113"/>
          <p:cNvSpPr txBox="1"/>
          <p:nvPr>
            <p:ph idx="1" type="body"/>
          </p:nvPr>
        </p:nvSpPr>
        <p:spPr>
          <a:xfrm>
            <a:off x="854948" y="1184672"/>
            <a:ext cx="7831799" cy="3741299"/>
          </a:xfrm>
          <a:prstGeom prst="rect">
            <a:avLst/>
          </a:prstGeom>
        </p:spPr>
        <p:txBody>
          <a:bodyPr anchorCtr="0" anchor="t" bIns="91425" lIns="91425" rIns="91425" tIns="91425">
            <a:noAutofit/>
          </a:bodyPr>
          <a:lstStyle/>
          <a:p>
            <a:pPr lvl="0" rtl="0">
              <a:lnSpc>
                <a:spcPct val="115000"/>
              </a:lnSpc>
              <a:spcBef>
                <a:spcPts val="0"/>
              </a:spcBef>
              <a:buNone/>
            </a:pPr>
            <a:r>
              <a:rPr lang="ru" sz="1400">
                <a:solidFill>
                  <a:schemeClr val="accent1"/>
                </a:solidFill>
              </a:rPr>
              <a:t>в соответствии с ФГОС ДО</a:t>
            </a:r>
          </a:p>
          <a:p>
            <a:pPr lvl="0" rtl="0">
              <a:lnSpc>
                <a:spcPct val="115000"/>
              </a:lnSpc>
              <a:spcBef>
                <a:spcPts val="0"/>
              </a:spcBef>
              <a:buNone/>
            </a:pPr>
            <a:r>
              <a:rPr lang="ru" sz="1400">
                <a:solidFill>
                  <a:schemeClr val="accent1"/>
                </a:solidFill>
              </a:rPr>
              <a:t> </a:t>
            </a:r>
          </a:p>
          <a:p>
            <a:pPr lvl="0" rtl="0">
              <a:lnSpc>
                <a:spcPct val="115000"/>
              </a:lnSpc>
              <a:spcBef>
                <a:spcPts val="0"/>
              </a:spcBef>
              <a:buNone/>
            </a:pPr>
            <a:r>
              <a:rPr b="1" lang="ru" sz="1200"/>
              <a:t>Компетенция</a:t>
            </a:r>
          </a:p>
          <a:p>
            <a:pPr lvl="0" rtl="0">
              <a:lnSpc>
                <a:spcPct val="115000"/>
              </a:lnSpc>
              <a:spcBef>
                <a:spcPts val="0"/>
              </a:spcBef>
              <a:buNone/>
            </a:pPr>
            <a:r>
              <a:t/>
            </a:r>
            <a:endParaRPr sz="1200"/>
          </a:p>
          <a:p>
            <a:pPr lvl="0" rtl="0">
              <a:lnSpc>
                <a:spcPct val="115000"/>
              </a:lnSpc>
              <a:spcBef>
                <a:spcPts val="0"/>
              </a:spcBef>
              <a:buNone/>
            </a:pPr>
            <a:r>
              <a:rPr lang="ru" sz="1200"/>
              <a:t>В обеспечении эмоционального благополучия детей</a:t>
            </a:r>
          </a:p>
          <a:p>
            <a:pPr lvl="0" rtl="0">
              <a:lnSpc>
                <a:spcPct val="115000"/>
              </a:lnSpc>
              <a:spcBef>
                <a:spcPts val="0"/>
              </a:spcBef>
              <a:buNone/>
            </a:pPr>
            <a:r>
              <a:t/>
            </a:r>
            <a:endParaRPr sz="1200"/>
          </a:p>
          <a:p>
            <a:pPr lvl="0" rtl="0">
              <a:lnSpc>
                <a:spcPct val="115000"/>
              </a:lnSpc>
              <a:spcBef>
                <a:spcPts val="0"/>
              </a:spcBef>
              <a:buNone/>
            </a:pPr>
            <a:r>
              <a:rPr b="1" lang="ru" sz="1200"/>
              <a:t>Показатель</a:t>
            </a:r>
          </a:p>
          <a:p>
            <a:pPr lvl="0" rtl="0">
              <a:lnSpc>
                <a:spcPct val="115000"/>
              </a:lnSpc>
              <a:spcBef>
                <a:spcPts val="0"/>
              </a:spcBef>
              <a:buNone/>
            </a:pPr>
            <a:r>
              <a:t/>
            </a:r>
            <a:endParaRPr b="1" sz="1200"/>
          </a:p>
          <a:p>
            <a:pPr lvl="0" rtl="0">
              <a:lnSpc>
                <a:spcPct val="115000"/>
              </a:lnSpc>
              <a:spcBef>
                <a:spcPts val="0"/>
              </a:spcBef>
              <a:buNone/>
            </a:pPr>
            <a:r>
              <a:rPr lang="ru" sz="1200"/>
              <a:t>- непосредственное общение с каждым ребенком;</a:t>
            </a:r>
          </a:p>
          <a:p>
            <a:pPr lvl="0" rtl="0">
              <a:lnSpc>
                <a:spcPct val="115000"/>
              </a:lnSpc>
              <a:spcBef>
                <a:spcPts val="0"/>
              </a:spcBef>
              <a:buNone/>
            </a:pPr>
            <a:r>
              <a:rPr lang="ru" sz="1200"/>
              <a:t>- уважительное отношение к каждому ребенку, к его чувствам и потребностям</a:t>
            </a:r>
          </a:p>
          <a:p>
            <a:pPr lvl="0" rtl="0">
              <a:lnSpc>
                <a:spcPct val="115000"/>
              </a:lnSpc>
              <a:spcBef>
                <a:spcPts val="0"/>
              </a:spcBef>
              <a:buNone/>
            </a:pPr>
            <a:r>
              <a:t/>
            </a:r>
            <a:endParaRPr b="1" sz="1200"/>
          </a:p>
          <a:p>
            <a:pPr lvl="0" rtl="0">
              <a:lnSpc>
                <a:spcPct val="115000"/>
              </a:lnSpc>
              <a:spcBef>
                <a:spcPts val="0"/>
              </a:spcBef>
              <a:buNone/>
            </a:pPr>
            <a:r>
              <a:rPr b="1" lang="ru" sz="1200"/>
              <a:t>В поддержке индивидуальности и инициативы детей</a:t>
            </a:r>
          </a:p>
          <a:p>
            <a:pPr lvl="0" rtl="0">
              <a:lnSpc>
                <a:spcPct val="115000"/>
              </a:lnSpc>
              <a:spcBef>
                <a:spcPts val="0"/>
              </a:spcBef>
              <a:buNone/>
            </a:pPr>
            <a:r>
              <a:t/>
            </a:r>
            <a:endParaRPr b="1" sz="1200"/>
          </a:p>
          <a:p>
            <a:pPr lvl="0" rtl="0">
              <a:lnSpc>
                <a:spcPct val="115000"/>
              </a:lnSpc>
              <a:spcBef>
                <a:spcPts val="0"/>
              </a:spcBef>
              <a:buNone/>
            </a:pPr>
            <a:r>
              <a:rPr lang="ru" sz="1200"/>
              <a:t>- создание условий для свободного выбора детьми деятельности, участников совместной деятельности;</a:t>
            </a:r>
          </a:p>
          <a:p>
            <a:pPr lvl="0" rtl="0">
              <a:lnSpc>
                <a:spcPct val="115000"/>
              </a:lnSpc>
              <a:spcBef>
                <a:spcPts val="0"/>
              </a:spcBef>
              <a:buNone/>
            </a:pPr>
            <a:r>
              <a:rPr lang="ru" sz="1200"/>
              <a:t>- создание условий для принятия детьми решений, выражения своих чувств и мыслей;</a:t>
            </a:r>
          </a:p>
          <a:p>
            <a:pPr lvl="0" rtl="0">
              <a:lnSpc>
                <a:spcPct val="115000"/>
              </a:lnSpc>
              <a:spcBef>
                <a:spcPts val="0"/>
              </a:spcBef>
              <a:buNone/>
            </a:pPr>
            <a:r>
              <a:rPr lang="ru" sz="1200"/>
              <a:t>- недирективная помощь детям, поддержка детской инициативы и самостоятельности в разных видах деятельности</a:t>
            </a:r>
          </a:p>
          <a:p>
            <a:pPr lvl="0" rtl="0">
              <a:lnSpc>
                <a:spcPct val="115000"/>
              </a:lnSpc>
              <a:spcBef>
                <a:spcPts val="0"/>
              </a:spcBef>
              <a:buNone/>
            </a:pPr>
            <a:r>
              <a:t/>
            </a:r>
            <a:endParaRPr sz="1200"/>
          </a:p>
          <a:p>
            <a:pPr lvl="0">
              <a:spcBef>
                <a:spcPts val="0"/>
              </a:spcBef>
              <a:buNone/>
            </a:pPr>
            <a:r>
              <a:t/>
            </a:r>
            <a:endParaRPr sz="1400"/>
          </a:p>
        </p:txBody>
      </p:sp>
      <p:sp>
        <p:nvSpPr>
          <p:cNvPr id="114" name="Shape 114"/>
          <p:cNvSpPr txBox="1"/>
          <p:nvPr>
            <p:ph type="title"/>
          </p:nvPr>
        </p:nvSpPr>
        <p:spPr>
          <a:xfrm>
            <a:off x="854950" y="-162424"/>
            <a:ext cx="7831799" cy="1347000"/>
          </a:xfrm>
          <a:prstGeom prst="rect">
            <a:avLst/>
          </a:prstGeom>
        </p:spPr>
        <p:txBody>
          <a:bodyPr anchorCtr="0" anchor="b" bIns="91425" lIns="91425" rIns="91425" tIns="91425">
            <a:noAutofit/>
          </a:bodyPr>
          <a:lstStyle/>
          <a:p>
            <a:pPr lvl="0" rtl="0">
              <a:lnSpc>
                <a:spcPct val="115000"/>
              </a:lnSpc>
              <a:spcBef>
                <a:spcPts val="0"/>
              </a:spcBef>
              <a:buNone/>
            </a:pPr>
            <a:r>
              <a:t/>
            </a:r>
            <a:endParaRPr sz="1400"/>
          </a:p>
          <a:p>
            <a:pPr lvl="0" rtl="0">
              <a:lnSpc>
                <a:spcPct val="115000"/>
              </a:lnSpc>
              <a:spcBef>
                <a:spcPts val="0"/>
              </a:spcBef>
              <a:buNone/>
            </a:pPr>
            <a:r>
              <a:t/>
            </a:r>
            <a:endParaRPr sz="1400"/>
          </a:p>
          <a:p>
            <a:pPr lvl="0" rtl="0">
              <a:lnSpc>
                <a:spcPct val="115000"/>
              </a:lnSpc>
              <a:spcBef>
                <a:spcPts val="0"/>
              </a:spcBef>
              <a:buNone/>
            </a:pPr>
            <a:r>
              <a:t/>
            </a:r>
            <a:endParaRPr sz="1400"/>
          </a:p>
          <a:p>
            <a:pPr lvl="0" rtl="0">
              <a:lnSpc>
                <a:spcPct val="115000"/>
              </a:lnSpc>
              <a:spcBef>
                <a:spcPts val="0"/>
              </a:spcBef>
              <a:buNone/>
            </a:pPr>
            <a:r>
              <a:t/>
            </a:r>
            <a:endParaRPr sz="1800"/>
          </a:p>
          <a:p>
            <a:pPr lvl="0" rtl="0">
              <a:lnSpc>
                <a:spcPct val="115000"/>
              </a:lnSpc>
              <a:spcBef>
                <a:spcPts val="0"/>
              </a:spcBef>
              <a:buNone/>
            </a:pPr>
            <a:r>
              <a:t/>
            </a:r>
            <a:endParaRPr sz="1800"/>
          </a:p>
          <a:p>
            <a:pPr lvl="0" rtl="0">
              <a:lnSpc>
                <a:spcPct val="115000"/>
              </a:lnSpc>
              <a:spcBef>
                <a:spcPts val="0"/>
              </a:spcBef>
              <a:buNone/>
            </a:pPr>
            <a:r>
              <a:t/>
            </a:r>
            <a:endParaRPr sz="1800"/>
          </a:p>
          <a:p>
            <a:pPr lvl="0" rtl="0">
              <a:lnSpc>
                <a:spcPct val="115000"/>
              </a:lnSpc>
              <a:spcBef>
                <a:spcPts val="0"/>
              </a:spcBef>
              <a:buNone/>
            </a:pPr>
            <a:r>
              <a:t/>
            </a:r>
            <a:endParaRPr sz="1800"/>
          </a:p>
          <a:p>
            <a:pPr lvl="0" rtl="0">
              <a:lnSpc>
                <a:spcPct val="115000"/>
              </a:lnSpc>
              <a:spcBef>
                <a:spcPts val="0"/>
              </a:spcBef>
              <a:buClr>
                <a:schemeClr val="dk1"/>
              </a:buClr>
              <a:buSzPct val="61111"/>
              <a:buFont typeface="Arial"/>
              <a:buNone/>
            </a:pPr>
            <a:r>
              <a:rPr lang="ru" sz="1800"/>
              <a:t>Основные компетенции педагога дошкольного образования</a:t>
            </a:r>
          </a:p>
          <a:p>
            <a:pPr lvl="0" rtl="0">
              <a:lnSpc>
                <a:spcPct val="115000"/>
              </a:lnSpc>
              <a:spcBef>
                <a:spcPts val="0"/>
              </a:spcBef>
              <a:buClr>
                <a:schemeClr val="dk1"/>
              </a:buClr>
              <a:buSzPct val="61111"/>
              <a:buFont typeface="Arial"/>
              <a:buNone/>
            </a:pPr>
            <a:r>
              <a:rPr lang="ru" sz="1800"/>
              <a:t> </a:t>
            </a:r>
          </a:p>
          <a:p>
            <a:pPr lvl="0">
              <a:spcBef>
                <a:spcPts val="0"/>
              </a:spcBef>
              <a:buNone/>
            </a:pPr>
            <a:r>
              <a:t/>
            </a:r>
            <a:endParaRPr sz="2400"/>
          </a:p>
        </p:txBody>
      </p:sp>
    </p:spTree>
  </p:cSld>
  <p:clrMapOvr>
    <a:masterClrMapping/>
  </p:clrMapOvr>
  <p:transition spd="slow">
    <p:cut/>
  </p:transition>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18" name="Shape 118"/>
        <p:cNvGrpSpPr/>
        <p:nvPr/>
      </p:nvGrpSpPr>
      <p:grpSpPr>
        <a:xfrm>
          <a:off x="0" y="0"/>
          <a:ext cx="0" cy="0"/>
          <a:chOff x="0" y="0"/>
          <a:chExt cx="0" cy="0"/>
        </a:xfrm>
      </p:grpSpPr>
      <p:sp>
        <p:nvSpPr>
          <p:cNvPr id="119" name="Shape 119"/>
          <p:cNvSpPr txBox="1"/>
          <p:nvPr/>
        </p:nvSpPr>
        <p:spPr>
          <a:xfrm>
            <a:off x="415100" y="559475"/>
            <a:ext cx="8410200" cy="4349400"/>
          </a:xfrm>
          <a:prstGeom prst="rect">
            <a:avLst/>
          </a:prstGeom>
          <a:noFill/>
          <a:ln>
            <a:noFill/>
          </a:ln>
        </p:spPr>
        <p:txBody>
          <a:bodyPr anchorCtr="0" anchor="t" bIns="91425" lIns="91425" rIns="91425" tIns="91425">
            <a:noAutofit/>
          </a:bodyPr>
          <a:lstStyle/>
          <a:p>
            <a:pPr lvl="0" rtl="0">
              <a:lnSpc>
                <a:spcPct val="115000"/>
              </a:lnSpc>
              <a:spcBef>
                <a:spcPts val="0"/>
              </a:spcBef>
              <a:buNone/>
            </a:pPr>
            <a:r>
              <a:rPr b="1" lang="ru" sz="1200">
                <a:solidFill>
                  <a:schemeClr val="lt2"/>
                </a:solidFill>
              </a:rPr>
              <a:t>В установлении правил взаимодействия в разных ситуациях</a:t>
            </a:r>
          </a:p>
          <a:p>
            <a:pPr lvl="0" rtl="0">
              <a:lnSpc>
                <a:spcPct val="115000"/>
              </a:lnSpc>
              <a:spcBef>
                <a:spcPts val="0"/>
              </a:spcBef>
              <a:buNone/>
            </a:pPr>
            <a:r>
              <a:t/>
            </a:r>
            <a:endParaRPr b="1" sz="1200">
              <a:solidFill>
                <a:schemeClr val="lt2"/>
              </a:solidFill>
            </a:endParaRPr>
          </a:p>
          <a:p>
            <a:pPr lvl="0" rtl="0">
              <a:lnSpc>
                <a:spcPct val="115000"/>
              </a:lnSpc>
              <a:spcBef>
                <a:spcPts val="0"/>
              </a:spcBef>
              <a:buNone/>
            </a:pPr>
            <a:r>
              <a:rPr lang="ru" sz="1200">
                <a:solidFill>
                  <a:schemeClr val="lt2"/>
                </a:solidFill>
              </a:rPr>
              <a:t>- создание условий для позитивных, доброжелательных отношений между детьми, в том числе принадлежащими к разным национально-культурным, религиозным общностям и социальным слоям, а также имеющими различные (в том числе ограниченные) возможности здоровья;</a:t>
            </a:r>
          </a:p>
          <a:p>
            <a:pPr lvl="0" rtl="0">
              <a:lnSpc>
                <a:spcPct val="115000"/>
              </a:lnSpc>
              <a:spcBef>
                <a:spcPts val="0"/>
              </a:spcBef>
              <a:buNone/>
            </a:pPr>
            <a:r>
              <a:rPr lang="ru" sz="1200">
                <a:solidFill>
                  <a:schemeClr val="lt2"/>
                </a:solidFill>
              </a:rPr>
              <a:t>- развитие коммуникативных способностей детей, позволяющих разрешать конфликтные ситуации со сверстниками;</a:t>
            </a:r>
          </a:p>
          <a:p>
            <a:pPr lvl="0" rtl="0">
              <a:lnSpc>
                <a:spcPct val="115000"/>
              </a:lnSpc>
              <a:spcBef>
                <a:spcPts val="0"/>
              </a:spcBef>
              <a:buNone/>
            </a:pPr>
            <a:r>
              <a:rPr lang="ru" sz="1200">
                <a:solidFill>
                  <a:schemeClr val="lt2"/>
                </a:solidFill>
              </a:rPr>
              <a:t>- развитие умения детей работать в группе сверстников</a:t>
            </a:r>
          </a:p>
          <a:p>
            <a:pPr lvl="0" rtl="0">
              <a:lnSpc>
                <a:spcPct val="115000"/>
              </a:lnSpc>
              <a:spcBef>
                <a:spcPts val="0"/>
              </a:spcBef>
              <a:buNone/>
            </a:pPr>
            <a:r>
              <a:t/>
            </a:r>
            <a:endParaRPr sz="1200">
              <a:solidFill>
                <a:schemeClr val="lt2"/>
              </a:solidFill>
            </a:endParaRPr>
          </a:p>
          <a:p>
            <a:pPr lvl="0" rtl="0">
              <a:lnSpc>
                <a:spcPct val="115000"/>
              </a:lnSpc>
              <a:spcBef>
                <a:spcPts val="0"/>
              </a:spcBef>
              <a:buNone/>
            </a:pPr>
            <a:r>
              <a:rPr b="1" lang="ru" sz="1200">
                <a:solidFill>
                  <a:schemeClr val="lt2"/>
                </a:solidFill>
              </a:rPr>
              <a:t>В построении вариативного развивающего образования, ориентированного на зону ближайшего развития каждого ребенка</a:t>
            </a:r>
          </a:p>
          <a:p>
            <a:pPr lvl="0" rtl="0">
              <a:lnSpc>
                <a:spcPct val="115000"/>
              </a:lnSpc>
              <a:spcBef>
                <a:spcPts val="0"/>
              </a:spcBef>
              <a:buNone/>
            </a:pPr>
            <a:r>
              <a:t/>
            </a:r>
            <a:endParaRPr b="1" sz="1200">
              <a:solidFill>
                <a:schemeClr val="lt2"/>
              </a:solidFill>
            </a:endParaRPr>
          </a:p>
          <a:p>
            <a:pPr lvl="0" rtl="0">
              <a:lnSpc>
                <a:spcPct val="115000"/>
              </a:lnSpc>
              <a:spcBef>
                <a:spcPts val="0"/>
              </a:spcBef>
              <a:buNone/>
            </a:pPr>
            <a:r>
              <a:rPr lang="ru" sz="1200">
                <a:solidFill>
                  <a:schemeClr val="lt2"/>
                </a:solidFill>
              </a:rPr>
              <a:t>- создание условий для овладения культурными средствами деятельности;</a:t>
            </a:r>
          </a:p>
          <a:p>
            <a:pPr lvl="0" rtl="0">
              <a:lnSpc>
                <a:spcPct val="115000"/>
              </a:lnSpc>
              <a:spcBef>
                <a:spcPts val="0"/>
              </a:spcBef>
              <a:buNone/>
            </a:pPr>
            <a:r>
              <a:rPr lang="ru" sz="1200">
                <a:solidFill>
                  <a:schemeClr val="lt2"/>
                </a:solidFill>
              </a:rPr>
              <a:t>- организация видов деятельности, способствующих развитию мышления, речи, общения, воображения и детского творчества, личностного, физического и художественно-эстетического развития детей;</a:t>
            </a:r>
          </a:p>
          <a:p>
            <a:pPr lvl="0" rtl="0">
              <a:lnSpc>
                <a:spcPct val="115000"/>
              </a:lnSpc>
              <a:spcBef>
                <a:spcPts val="0"/>
              </a:spcBef>
              <a:buNone/>
            </a:pPr>
            <a:r>
              <a:rPr lang="ru" sz="1200">
                <a:solidFill>
                  <a:schemeClr val="lt2"/>
                </a:solidFill>
              </a:rPr>
              <a:t>- поддержка спонтанной игры детей, ее обогащение, обеспечение игрового времени и пространства;</a:t>
            </a:r>
          </a:p>
          <a:p>
            <a:pPr lvl="0" rtl="0">
              <a:lnSpc>
                <a:spcPct val="115000"/>
              </a:lnSpc>
              <a:spcBef>
                <a:spcPts val="0"/>
              </a:spcBef>
              <a:buNone/>
            </a:pPr>
            <a:r>
              <a:rPr lang="ru" sz="1200">
                <a:solidFill>
                  <a:schemeClr val="lt2"/>
                </a:solidFill>
              </a:rPr>
              <a:t>- оценка индивидуального развития детей</a:t>
            </a:r>
          </a:p>
          <a:p>
            <a:pPr lvl="0" rtl="0">
              <a:lnSpc>
                <a:spcPct val="115000"/>
              </a:lnSpc>
              <a:spcBef>
                <a:spcPts val="0"/>
              </a:spcBef>
              <a:buNone/>
            </a:pPr>
            <a:r>
              <a:t/>
            </a:r>
            <a:endParaRPr sz="1200">
              <a:solidFill>
                <a:schemeClr val="lt2"/>
              </a:solidFill>
            </a:endParaRPr>
          </a:p>
          <a:p>
            <a:pPr lvl="0" rtl="0">
              <a:lnSpc>
                <a:spcPct val="115000"/>
              </a:lnSpc>
              <a:spcBef>
                <a:spcPts val="0"/>
              </a:spcBef>
              <a:buNone/>
            </a:pPr>
            <a:r>
              <a:rPr b="1" lang="ru" sz="1200">
                <a:solidFill>
                  <a:schemeClr val="lt2"/>
                </a:solidFill>
              </a:rPr>
              <a:t>Во взаимодействии с родителями</a:t>
            </a:r>
          </a:p>
          <a:p>
            <a:pPr lvl="0" rtl="0">
              <a:lnSpc>
                <a:spcPct val="115000"/>
              </a:lnSpc>
              <a:spcBef>
                <a:spcPts val="0"/>
              </a:spcBef>
              <a:buNone/>
            </a:pPr>
            <a:r>
              <a:t/>
            </a:r>
            <a:endParaRPr b="1" sz="1200">
              <a:solidFill>
                <a:schemeClr val="lt2"/>
              </a:solidFill>
            </a:endParaRPr>
          </a:p>
          <a:p>
            <a:pPr lvl="0" rtl="0">
              <a:lnSpc>
                <a:spcPct val="115000"/>
              </a:lnSpc>
              <a:spcBef>
                <a:spcPts val="0"/>
              </a:spcBef>
              <a:buNone/>
            </a:pPr>
            <a:r>
              <a:rPr lang="ru" sz="1200">
                <a:solidFill>
                  <a:schemeClr val="lt2"/>
                </a:solidFill>
              </a:rPr>
              <a:t>- непосредственное вовлечение родителей (других членов семьи)</a:t>
            </a:r>
          </a:p>
          <a:p>
            <a:pPr lvl="0" rtl="0">
              <a:lnSpc>
                <a:spcPct val="115000"/>
              </a:lnSpc>
              <a:spcBef>
                <a:spcPts val="0"/>
              </a:spcBef>
              <a:buNone/>
            </a:pPr>
            <a:r>
              <a:t/>
            </a:r>
            <a:endParaRPr sz="1200">
              <a:solidFill>
                <a:schemeClr val="lt2"/>
              </a:solidFill>
            </a:endParaRPr>
          </a:p>
          <a:p>
            <a:pPr lvl="0">
              <a:spcBef>
                <a:spcPts val="0"/>
              </a:spcBef>
              <a:buNone/>
            </a:pPr>
            <a:r>
              <a:t/>
            </a:r>
            <a:endParaRPr>
              <a:solidFill>
                <a:schemeClr val="lt2"/>
              </a:solidFill>
            </a:endParaRPr>
          </a:p>
        </p:txBody>
      </p:sp>
    </p:spTree>
  </p:cSld>
  <p:clrMapOvr>
    <a:masterClrMapping/>
  </p:clrMapOvr>
  <p:transition spd="slow">
    <p:cut/>
  </p:transition>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23" name="Shape 123"/>
        <p:cNvGrpSpPr/>
        <p:nvPr/>
      </p:nvGrpSpPr>
      <p:grpSpPr>
        <a:xfrm>
          <a:off x="0" y="0"/>
          <a:ext cx="0" cy="0"/>
          <a:chOff x="0" y="0"/>
          <a:chExt cx="0" cy="0"/>
        </a:xfrm>
      </p:grpSpPr>
      <p:sp>
        <p:nvSpPr>
          <p:cNvPr id="124" name="Shape 124"/>
          <p:cNvSpPr txBox="1"/>
          <p:nvPr>
            <p:ph idx="1" type="body"/>
          </p:nvPr>
        </p:nvSpPr>
        <p:spPr>
          <a:xfrm>
            <a:off x="854950" y="1184675"/>
            <a:ext cx="7831799" cy="3958799"/>
          </a:xfrm>
          <a:prstGeom prst="rect">
            <a:avLst/>
          </a:prstGeom>
        </p:spPr>
        <p:txBody>
          <a:bodyPr anchorCtr="0" anchor="t" bIns="91425" lIns="91425" rIns="91425" tIns="91425">
            <a:noAutofit/>
          </a:bodyPr>
          <a:lstStyle/>
          <a:p>
            <a:pPr lvl="0" rtl="0">
              <a:lnSpc>
                <a:spcPct val="115000"/>
              </a:lnSpc>
              <a:spcBef>
                <a:spcPts val="0"/>
              </a:spcBef>
              <a:buClr>
                <a:schemeClr val="dk1"/>
              </a:buClr>
              <a:buSzPct val="91666"/>
              <a:buFont typeface="Arial"/>
              <a:buNone/>
            </a:pPr>
            <a:r>
              <a:rPr b="1" lang="ru" sz="1200"/>
              <a:t>функции педагога:</a:t>
            </a:r>
          </a:p>
          <a:p>
            <a:pPr lvl="0" rtl="0">
              <a:lnSpc>
                <a:spcPct val="115000"/>
              </a:lnSpc>
              <a:spcBef>
                <a:spcPts val="0"/>
              </a:spcBef>
              <a:spcAft>
                <a:spcPts val="100"/>
              </a:spcAft>
              <a:buClr>
                <a:schemeClr val="dk1"/>
              </a:buClr>
              <a:buSzPct val="91666"/>
              <a:buFont typeface="Arial"/>
              <a:buNone/>
            </a:pPr>
            <a:r>
              <a:rPr lang="ru" sz="1200"/>
              <a:t>Ø разработка и реализация программ учебных дисциплин в рамках основной образовательной программы;</a:t>
            </a:r>
          </a:p>
          <a:p>
            <a:pPr lvl="0" rtl="0">
              <a:lnSpc>
                <a:spcPct val="115000"/>
              </a:lnSpc>
              <a:spcBef>
                <a:spcPts val="0"/>
              </a:spcBef>
              <a:spcAft>
                <a:spcPts val="100"/>
              </a:spcAft>
              <a:buClr>
                <a:schemeClr val="dk1"/>
              </a:buClr>
              <a:buSzPct val="91666"/>
              <a:buFont typeface="Arial"/>
              <a:buNone/>
            </a:pPr>
            <a:r>
              <a:rPr lang="ru" sz="1200"/>
              <a:t>Ø осуществление профессиональной деятельности в соответствии с требованиями федеральных государственных образовательных стандартов дошкольного, начального общего, основного общего, среднего общего образования;</a:t>
            </a:r>
          </a:p>
          <a:p>
            <a:pPr lvl="0" rtl="0">
              <a:lnSpc>
                <a:spcPct val="115000"/>
              </a:lnSpc>
              <a:spcBef>
                <a:spcPts val="0"/>
              </a:spcBef>
              <a:spcAft>
                <a:spcPts val="100"/>
              </a:spcAft>
              <a:buClr>
                <a:schemeClr val="dk1"/>
              </a:buClr>
              <a:buSzPct val="91666"/>
              <a:buFont typeface="Arial"/>
              <a:buNone/>
            </a:pPr>
            <a:r>
              <a:rPr lang="ru" sz="1200"/>
              <a:t>Ø участие в разработке и реализации программы развития образовательной организации в целях создания безопасной и комфортной образовательной среды;</a:t>
            </a:r>
          </a:p>
          <a:p>
            <a:pPr lvl="0" rtl="0">
              <a:lnSpc>
                <a:spcPct val="115000"/>
              </a:lnSpc>
              <a:spcBef>
                <a:spcPts val="0"/>
              </a:spcBef>
              <a:spcAft>
                <a:spcPts val="100"/>
              </a:spcAft>
              <a:buClr>
                <a:schemeClr val="dk1"/>
              </a:buClr>
              <a:buSzPct val="91666"/>
              <a:buFont typeface="Arial"/>
              <a:buNone/>
            </a:pPr>
            <a:r>
              <a:rPr lang="ru" sz="1200"/>
              <a:t>Ø планирование и проведение учебных занятий;</a:t>
            </a:r>
          </a:p>
          <a:p>
            <a:pPr lvl="0" rtl="0">
              <a:lnSpc>
                <a:spcPct val="115000"/>
              </a:lnSpc>
              <a:spcBef>
                <a:spcPts val="0"/>
              </a:spcBef>
              <a:spcAft>
                <a:spcPts val="100"/>
              </a:spcAft>
              <a:buClr>
                <a:schemeClr val="dk1"/>
              </a:buClr>
              <a:buSzPct val="91666"/>
              <a:buFont typeface="Arial"/>
              <a:buNone/>
            </a:pPr>
            <a:r>
              <a:rPr lang="ru" sz="1200"/>
              <a:t>Ø систематический анализ эффективности учебных занятий и подходов к обучению</a:t>
            </a:r>
          </a:p>
          <a:p>
            <a:pPr lvl="0" rtl="0">
              <a:lnSpc>
                <a:spcPct val="115000"/>
              </a:lnSpc>
              <a:spcBef>
                <a:spcPts val="0"/>
              </a:spcBef>
              <a:spcAft>
                <a:spcPts val="100"/>
              </a:spcAft>
              <a:buClr>
                <a:schemeClr val="dk1"/>
              </a:buClr>
              <a:buSzPct val="91666"/>
              <a:buFont typeface="Arial"/>
              <a:buNone/>
            </a:pPr>
            <a:r>
              <a:rPr lang="ru" sz="1200"/>
              <a:t>Ø организация, осуществление контроля и оценки учебных достижений, текущих и итоговых результатов освоения основной образовательной программы обучающимися;</a:t>
            </a:r>
          </a:p>
          <a:p>
            <a:pPr lvl="0" rtl="0">
              <a:lnSpc>
                <a:spcPct val="115000"/>
              </a:lnSpc>
              <a:spcBef>
                <a:spcPts val="0"/>
              </a:spcBef>
              <a:spcAft>
                <a:spcPts val="100"/>
              </a:spcAft>
              <a:buClr>
                <a:schemeClr val="dk1"/>
              </a:buClr>
              <a:buSzPct val="91666"/>
              <a:buFont typeface="Arial"/>
              <a:buNone/>
            </a:pPr>
            <a:r>
              <a:rPr lang="ru" sz="1200"/>
              <a:t>Ø формирование универсальных учебных действий;</a:t>
            </a:r>
          </a:p>
          <a:p>
            <a:pPr lvl="0" rtl="0">
              <a:lnSpc>
                <a:spcPct val="115000"/>
              </a:lnSpc>
              <a:spcBef>
                <a:spcPts val="0"/>
              </a:spcBef>
              <a:spcAft>
                <a:spcPts val="100"/>
              </a:spcAft>
              <a:buNone/>
            </a:pPr>
            <a:r>
              <a:rPr lang="ru" sz="1200"/>
              <a:t>Ø формирование навыков, связанных с информационно-коммуникационными технологиями;</a:t>
            </a:r>
          </a:p>
          <a:p>
            <a:pPr lvl="0" rtl="0">
              <a:lnSpc>
                <a:spcPct val="115000"/>
              </a:lnSpc>
              <a:spcBef>
                <a:spcPts val="0"/>
              </a:spcBef>
              <a:spcAft>
                <a:spcPts val="100"/>
              </a:spcAft>
              <a:buNone/>
            </a:pPr>
            <a:r>
              <a:rPr lang="ru" sz="1200"/>
              <a:t>Ø формирование мотивации к обучению;</a:t>
            </a:r>
          </a:p>
          <a:p>
            <a:pPr lvl="0" rtl="0">
              <a:lnSpc>
                <a:spcPct val="115000"/>
              </a:lnSpc>
              <a:spcBef>
                <a:spcPts val="0"/>
              </a:spcBef>
              <a:buNone/>
            </a:pPr>
            <a:r>
              <a:rPr lang="ru" sz="1200"/>
              <a:t>Ø объективная оценка знаний обучающихся на основе тестирования и других методов контроля в соответствии с реальными учебными возможностями детей</a:t>
            </a:r>
          </a:p>
          <a:p>
            <a:pPr lvl="0" rtl="0">
              <a:lnSpc>
                <a:spcPct val="115000"/>
              </a:lnSpc>
              <a:spcBef>
                <a:spcPts val="0"/>
              </a:spcBef>
              <a:spcAft>
                <a:spcPts val="100"/>
              </a:spcAft>
              <a:buClr>
                <a:schemeClr val="dk1"/>
              </a:buClr>
              <a:buSzPct val="91666"/>
              <a:buFont typeface="Arial"/>
              <a:buNone/>
            </a:pPr>
            <a:r>
              <a:t/>
            </a:r>
            <a:endParaRPr sz="1200"/>
          </a:p>
          <a:p>
            <a:pPr lvl="0">
              <a:spcBef>
                <a:spcPts val="0"/>
              </a:spcBef>
              <a:buNone/>
            </a:pPr>
            <a:r>
              <a:t/>
            </a:r>
            <a:endParaRPr sz="1800"/>
          </a:p>
        </p:txBody>
      </p:sp>
      <p:sp>
        <p:nvSpPr>
          <p:cNvPr id="125" name="Shape 125"/>
          <p:cNvSpPr txBox="1"/>
          <p:nvPr>
            <p:ph type="title"/>
          </p:nvPr>
        </p:nvSpPr>
        <p:spPr>
          <a:xfrm>
            <a:off x="854948" y="162403"/>
            <a:ext cx="7831799" cy="857400"/>
          </a:xfrm>
          <a:prstGeom prst="rect">
            <a:avLst/>
          </a:prstGeom>
        </p:spPr>
        <p:txBody>
          <a:bodyPr anchorCtr="0" anchor="b" bIns="91425" lIns="91425" rIns="91425" tIns="91425">
            <a:noAutofit/>
          </a:bodyPr>
          <a:lstStyle/>
          <a:p>
            <a:pPr lvl="0">
              <a:spcBef>
                <a:spcPts val="0"/>
              </a:spcBef>
              <a:buNone/>
            </a:pPr>
            <a:r>
              <a:rPr b="0" lang="ru" sz="1400"/>
              <a:t>Стандарт «Педагог (педагогическая деятельность в сфере дошкольного образования воспитатель, учитель)»</a:t>
            </a:r>
          </a:p>
        </p:txBody>
      </p:sp>
    </p:spTree>
  </p:cSld>
  <p:clrMapOvr>
    <a:masterClrMapping/>
  </p:clrMapOvr>
  <p:transition spd="slow">
    <p:cut/>
  </p:transition>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29" name="Shape 129"/>
        <p:cNvGrpSpPr/>
        <p:nvPr/>
      </p:nvGrpSpPr>
      <p:grpSpPr>
        <a:xfrm>
          <a:off x="0" y="0"/>
          <a:ext cx="0" cy="0"/>
          <a:chOff x="0" y="0"/>
          <a:chExt cx="0" cy="0"/>
        </a:xfrm>
      </p:grpSpPr>
      <p:sp>
        <p:nvSpPr>
          <p:cNvPr id="130" name="Shape 130"/>
          <p:cNvSpPr txBox="1"/>
          <p:nvPr/>
        </p:nvSpPr>
        <p:spPr>
          <a:xfrm>
            <a:off x="162425" y="306800"/>
            <a:ext cx="8646300" cy="4557000"/>
          </a:xfrm>
          <a:prstGeom prst="rect">
            <a:avLst/>
          </a:prstGeom>
          <a:noFill/>
          <a:ln>
            <a:noFill/>
          </a:ln>
        </p:spPr>
        <p:txBody>
          <a:bodyPr anchorCtr="0" anchor="t" bIns="91425" lIns="91425" rIns="91425" tIns="91425">
            <a:noAutofit/>
          </a:bodyPr>
          <a:lstStyle/>
          <a:p>
            <a:pPr lvl="0" rtl="0">
              <a:lnSpc>
                <a:spcPct val="115000"/>
              </a:lnSpc>
              <a:spcBef>
                <a:spcPts val="0"/>
              </a:spcBef>
              <a:buNone/>
            </a:pPr>
            <a:r>
              <a:rPr b="1" lang="ru" sz="1200">
                <a:solidFill>
                  <a:schemeClr val="lt2"/>
                </a:solidFill>
              </a:rPr>
              <a:t>Трудовая функция</a:t>
            </a:r>
          </a:p>
          <a:p>
            <a:pPr lvl="0" rtl="0">
              <a:lnSpc>
                <a:spcPct val="115000"/>
              </a:lnSpc>
              <a:spcBef>
                <a:spcPts val="0"/>
              </a:spcBef>
              <a:buNone/>
            </a:pPr>
            <a:r>
              <a:t/>
            </a:r>
            <a:endParaRPr sz="1200">
              <a:solidFill>
                <a:schemeClr val="lt2"/>
              </a:solidFill>
            </a:endParaRPr>
          </a:p>
          <a:p>
            <a:pPr lvl="0" rtl="0">
              <a:lnSpc>
                <a:spcPct val="115000"/>
              </a:lnSpc>
              <a:spcBef>
                <a:spcPts val="0"/>
              </a:spcBef>
              <a:buNone/>
            </a:pPr>
            <a:r>
              <a:rPr lang="ru" sz="1200">
                <a:solidFill>
                  <a:schemeClr val="lt2"/>
                </a:solidFill>
              </a:rPr>
              <a:t>- создание позитивного психологического климата</a:t>
            </a:r>
          </a:p>
          <a:p>
            <a:pPr lvl="0" rtl="0">
              <a:lnSpc>
                <a:spcPct val="115000"/>
              </a:lnSpc>
              <a:spcBef>
                <a:spcPts val="0"/>
              </a:spcBef>
              <a:buNone/>
            </a:pPr>
            <a:r>
              <a:rPr b="1" lang="ru" sz="1200">
                <a:solidFill>
                  <a:schemeClr val="lt2"/>
                </a:solidFill>
              </a:rPr>
              <a:t>Вид деятельности</a:t>
            </a:r>
          </a:p>
          <a:p>
            <a:pPr lvl="0" rtl="0">
              <a:lnSpc>
                <a:spcPct val="115000"/>
              </a:lnSpc>
              <a:spcBef>
                <a:spcPts val="0"/>
              </a:spcBef>
              <a:buNone/>
            </a:pPr>
            <a:r>
              <a:t/>
            </a:r>
            <a:endParaRPr sz="1200">
              <a:solidFill>
                <a:schemeClr val="lt2"/>
              </a:solidFill>
            </a:endParaRPr>
          </a:p>
          <a:p>
            <a:pPr lvl="0" rtl="0">
              <a:lnSpc>
                <a:spcPct val="115000"/>
              </a:lnSpc>
              <a:spcBef>
                <a:spcPts val="0"/>
              </a:spcBef>
              <a:buNone/>
            </a:pPr>
            <a:r>
              <a:rPr lang="ru" sz="1200">
                <a:solidFill>
                  <a:schemeClr val="lt2"/>
                </a:solidFill>
              </a:rPr>
              <a:t>- непосредственно общается с каждым ребенком;</a:t>
            </a:r>
          </a:p>
          <a:p>
            <a:pPr lvl="0" rtl="0">
              <a:lnSpc>
                <a:spcPct val="115000"/>
              </a:lnSpc>
              <a:spcBef>
                <a:spcPts val="0"/>
              </a:spcBef>
              <a:buNone/>
            </a:pPr>
            <a:r>
              <a:rPr lang="ru" sz="1200">
                <a:solidFill>
                  <a:schemeClr val="lt2"/>
                </a:solidFill>
              </a:rPr>
              <a:t>- строит взаимодействие с детьми, ориентированного на интересы и возможности</a:t>
            </a:r>
          </a:p>
          <a:p>
            <a:pPr lvl="0" rtl="0">
              <a:lnSpc>
                <a:spcPct val="115000"/>
              </a:lnSpc>
              <a:spcBef>
                <a:spcPts val="0"/>
              </a:spcBef>
              <a:buNone/>
            </a:pPr>
            <a:r>
              <a:rPr lang="ru" sz="1200">
                <a:solidFill>
                  <a:schemeClr val="lt2"/>
                </a:solidFill>
              </a:rPr>
              <a:t>- в построении ориентированно-личностного</a:t>
            </a:r>
          </a:p>
          <a:p>
            <a:pPr lvl="0" rtl="0">
              <a:lnSpc>
                <a:spcPct val="115000"/>
              </a:lnSpc>
              <a:spcBef>
                <a:spcPts val="0"/>
              </a:spcBef>
              <a:buNone/>
            </a:pPr>
            <a:r>
              <a:rPr lang="ru" sz="1200">
                <a:solidFill>
                  <a:schemeClr val="lt2"/>
                </a:solidFill>
              </a:rPr>
              <a:t>климата в группе и условий для доброжелательных отношений между детьми, в том числе с разными национально-культурными общностями, социальными слоями, а также с различными возможностями здоровья</a:t>
            </a:r>
          </a:p>
          <a:p>
            <a:pPr lvl="0" rtl="0">
              <a:lnSpc>
                <a:spcPct val="115000"/>
              </a:lnSpc>
              <a:spcBef>
                <a:spcPts val="0"/>
              </a:spcBef>
              <a:buNone/>
            </a:pPr>
            <a:r>
              <a:rPr lang="ru" sz="1200">
                <a:solidFill>
                  <a:schemeClr val="lt2"/>
                </a:solidFill>
              </a:rPr>
              <a:t>каждого ребёнка и учитывающего социальную ситуацию его развития;</a:t>
            </a:r>
          </a:p>
          <a:p>
            <a:pPr lvl="0" rtl="0">
              <a:lnSpc>
                <a:spcPct val="115000"/>
              </a:lnSpc>
              <a:spcBef>
                <a:spcPts val="0"/>
              </a:spcBef>
              <a:buNone/>
            </a:pPr>
            <a:r>
              <a:rPr lang="ru" sz="1200">
                <a:solidFill>
                  <a:schemeClr val="lt2"/>
                </a:solidFill>
              </a:rPr>
              <a:t>- создает ситуации:</a:t>
            </a:r>
          </a:p>
          <a:p>
            <a:pPr lvl="0" rtl="0">
              <a:lnSpc>
                <a:spcPct val="115000"/>
              </a:lnSpc>
              <a:spcBef>
                <a:spcPts val="0"/>
              </a:spcBef>
              <a:buNone/>
            </a:pPr>
            <a:r>
              <a:rPr lang="ru" sz="1200">
                <a:solidFill>
                  <a:schemeClr val="lt2"/>
                </a:solidFill>
              </a:rPr>
              <a:t>в которых дети делятся своими достижениями и впечатлениями;</a:t>
            </a:r>
          </a:p>
          <a:p>
            <a:pPr lvl="0" rtl="0">
              <a:lnSpc>
                <a:spcPct val="115000"/>
              </a:lnSpc>
              <a:spcBef>
                <a:spcPts val="0"/>
              </a:spcBef>
              <a:buNone/>
            </a:pPr>
            <a:r>
              <a:rPr lang="ru" sz="1200">
                <a:solidFill>
                  <a:schemeClr val="lt2"/>
                </a:solidFill>
              </a:rPr>
              <a:t>в которых дети приобретают опыт дружеского общения, опыт позитивных, доброжелательных отношений между собой,</a:t>
            </a:r>
          </a:p>
          <a:p>
            <a:pPr lvl="0" rtl="0">
              <a:lnSpc>
                <a:spcPct val="115000"/>
              </a:lnSpc>
              <a:spcBef>
                <a:spcPts val="0"/>
              </a:spcBef>
              <a:buNone/>
            </a:pPr>
            <a:r>
              <a:t/>
            </a:r>
            <a:endParaRPr sz="1200">
              <a:solidFill>
                <a:schemeClr val="lt2"/>
              </a:solidFill>
            </a:endParaRPr>
          </a:p>
          <a:p>
            <a:pPr lvl="0" rtl="0">
              <a:lnSpc>
                <a:spcPct val="115000"/>
              </a:lnSpc>
              <a:spcBef>
                <a:spcPts val="0"/>
              </a:spcBef>
              <a:buNone/>
            </a:pPr>
            <a:r>
              <a:rPr lang="ru" sz="1200">
                <a:solidFill>
                  <a:schemeClr val="lt2"/>
                </a:solidFill>
              </a:rPr>
              <a:t> </a:t>
            </a:r>
            <a:r>
              <a:rPr b="1" lang="ru" sz="1200">
                <a:solidFill>
                  <a:schemeClr val="lt2"/>
                </a:solidFill>
              </a:rPr>
              <a:t>В чем результат, где можно увидеть</a:t>
            </a:r>
          </a:p>
          <a:p>
            <a:pPr lvl="0" rtl="0">
              <a:lnSpc>
                <a:spcPct val="115000"/>
              </a:lnSpc>
              <a:spcBef>
                <a:spcPts val="0"/>
              </a:spcBef>
              <a:buNone/>
            </a:pPr>
            <a:r>
              <a:t/>
            </a:r>
            <a:endParaRPr sz="1200">
              <a:solidFill>
                <a:schemeClr val="lt2"/>
              </a:solidFill>
            </a:endParaRPr>
          </a:p>
          <a:p>
            <a:pPr lvl="0" rtl="0">
              <a:lnSpc>
                <a:spcPct val="115000"/>
              </a:lnSpc>
              <a:spcBef>
                <a:spcPts val="0"/>
              </a:spcBef>
              <a:buNone/>
            </a:pPr>
            <a:r>
              <a:rPr lang="ru" sz="1200">
                <a:solidFill>
                  <a:schemeClr val="lt2"/>
                </a:solidFill>
              </a:rPr>
              <a:t>приобретают опыт внимания к окружающим;</a:t>
            </a:r>
          </a:p>
          <a:p>
            <a:pPr lvl="0" rtl="0">
              <a:lnSpc>
                <a:spcPct val="115000"/>
              </a:lnSpc>
              <a:spcBef>
                <a:spcPts val="0"/>
              </a:spcBef>
              <a:buNone/>
            </a:pPr>
            <a:r>
              <a:rPr lang="ru" sz="1200">
                <a:solidFill>
                  <a:schemeClr val="lt2"/>
                </a:solidFill>
              </a:rPr>
              <a:t>общения между воспитателем и детьми;</a:t>
            </a:r>
          </a:p>
          <a:p>
            <a:pPr lvl="0" rtl="0">
              <a:lnSpc>
                <a:spcPct val="115000"/>
              </a:lnSpc>
              <a:spcBef>
                <a:spcPts val="0"/>
              </a:spcBef>
              <a:buNone/>
            </a:pPr>
            <a:r>
              <a:rPr lang="ru" sz="1200">
                <a:solidFill>
                  <a:schemeClr val="lt2"/>
                </a:solidFill>
              </a:rPr>
              <a:t>- в картах развития детей, где воспитатель также отмечает характер взаимодействия детей</a:t>
            </a:r>
          </a:p>
          <a:p>
            <a:pPr lvl="0">
              <a:spcBef>
                <a:spcPts val="0"/>
              </a:spcBef>
              <a:buNone/>
            </a:pPr>
            <a:r>
              <a:t/>
            </a:r>
            <a:endParaRPr>
              <a:solidFill>
                <a:schemeClr val="lt2"/>
              </a:solidFill>
            </a:endParaRPr>
          </a:p>
        </p:txBody>
      </p:sp>
    </p:spTree>
  </p:cSld>
  <p:clrMapOvr>
    <a:masterClrMapping/>
  </p:clrMapOvr>
  <p:transition spd="slow">
    <p:cut/>
  </p:transition>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34" name="Shape 134"/>
        <p:cNvGrpSpPr/>
        <p:nvPr/>
      </p:nvGrpSpPr>
      <p:grpSpPr>
        <a:xfrm>
          <a:off x="0" y="0"/>
          <a:ext cx="0" cy="0"/>
          <a:chOff x="0" y="0"/>
          <a:chExt cx="0" cy="0"/>
        </a:xfrm>
      </p:grpSpPr>
      <p:sp>
        <p:nvSpPr>
          <p:cNvPr id="135" name="Shape 135"/>
          <p:cNvSpPr txBox="1"/>
          <p:nvPr/>
        </p:nvSpPr>
        <p:spPr>
          <a:xfrm>
            <a:off x="252675" y="469225"/>
            <a:ext cx="8581500" cy="4259100"/>
          </a:xfrm>
          <a:prstGeom prst="rect">
            <a:avLst/>
          </a:prstGeom>
          <a:noFill/>
          <a:ln>
            <a:noFill/>
          </a:ln>
        </p:spPr>
        <p:txBody>
          <a:bodyPr anchorCtr="0" anchor="t" bIns="91425" lIns="91425" rIns="91425" tIns="91425">
            <a:noAutofit/>
          </a:bodyPr>
          <a:lstStyle/>
          <a:p>
            <a:pPr lvl="0" rtl="0">
              <a:lnSpc>
                <a:spcPct val="115000"/>
              </a:lnSpc>
              <a:spcBef>
                <a:spcPts val="0"/>
              </a:spcBef>
              <a:buNone/>
            </a:pPr>
            <a:r>
              <a:rPr lang="ru" sz="1200">
                <a:solidFill>
                  <a:schemeClr val="lt2"/>
                </a:solidFill>
              </a:rPr>
              <a:t>организация конструктивного взаимодействия детей в разных видах деятельности, создание условий для свободного выбора детьми деятельности, участников совместной деятельности, материалов</a:t>
            </a:r>
          </a:p>
          <a:p>
            <a:pPr lvl="0" rtl="0">
              <a:lnSpc>
                <a:spcPct val="115000"/>
              </a:lnSpc>
              <a:spcBef>
                <a:spcPts val="0"/>
              </a:spcBef>
              <a:buNone/>
            </a:pPr>
            <a:r>
              <a:t/>
            </a:r>
            <a:endParaRPr sz="1200">
              <a:solidFill>
                <a:schemeClr val="lt2"/>
              </a:solidFill>
            </a:endParaRPr>
          </a:p>
          <a:p>
            <a:pPr lvl="0" rtl="0">
              <a:lnSpc>
                <a:spcPct val="115000"/>
              </a:lnSpc>
              <a:spcBef>
                <a:spcPts val="0"/>
              </a:spcBef>
              <a:buNone/>
            </a:pPr>
            <a:r>
              <a:rPr lang="ru" sz="1200">
                <a:solidFill>
                  <a:schemeClr val="lt2"/>
                </a:solidFill>
              </a:rPr>
              <a:t>- организует образовательные события, построенные на взаимодействии и учете интересов друг друга (экскурсии, праздники, развлечения);</a:t>
            </a:r>
          </a:p>
          <a:p>
            <a:pPr lvl="0" rtl="0">
              <a:lnSpc>
                <a:spcPct val="115000"/>
              </a:lnSpc>
              <a:spcBef>
                <a:spcPts val="0"/>
              </a:spcBef>
              <a:buNone/>
            </a:pPr>
            <a:r>
              <a:rPr lang="ru" sz="1200">
                <a:solidFill>
                  <a:schemeClr val="lt2"/>
                </a:solidFill>
              </a:rPr>
              <a:t>- знакомит детей с правилами взаимодействия в разных ситуациях;</a:t>
            </a:r>
          </a:p>
          <a:p>
            <a:pPr lvl="0" rtl="0">
              <a:lnSpc>
                <a:spcPct val="115000"/>
              </a:lnSpc>
              <a:spcBef>
                <a:spcPts val="0"/>
              </a:spcBef>
              <a:buNone/>
            </a:pPr>
            <a:r>
              <a:rPr lang="ru" sz="1200">
                <a:solidFill>
                  <a:schemeClr val="lt2"/>
                </a:solidFill>
              </a:rPr>
              <a:t>- развивает умения детей работать в группе сверстников;</a:t>
            </a:r>
          </a:p>
          <a:p>
            <a:pPr lvl="0" rtl="0">
              <a:lnSpc>
                <a:spcPct val="115000"/>
              </a:lnSpc>
              <a:spcBef>
                <a:spcPts val="0"/>
              </a:spcBef>
              <a:buNone/>
            </a:pPr>
            <a:r>
              <a:rPr lang="ru" sz="1200">
                <a:solidFill>
                  <a:schemeClr val="lt2"/>
                </a:solidFill>
              </a:rPr>
              <a:t>- осуществляет общение с родителями по вопросам воспитания и образования</a:t>
            </a:r>
          </a:p>
          <a:p>
            <a:pPr lvl="0" rtl="0">
              <a:lnSpc>
                <a:spcPct val="115000"/>
              </a:lnSpc>
              <a:spcBef>
                <a:spcPts val="0"/>
              </a:spcBef>
              <a:buNone/>
            </a:pPr>
            <a:r>
              <a:t/>
            </a:r>
            <a:endParaRPr sz="1200">
              <a:solidFill>
                <a:schemeClr val="lt2"/>
              </a:solidFill>
            </a:endParaRPr>
          </a:p>
          <a:p>
            <a:pPr lvl="0" rtl="0">
              <a:lnSpc>
                <a:spcPct val="115000"/>
              </a:lnSpc>
              <a:spcBef>
                <a:spcPts val="0"/>
              </a:spcBef>
              <a:buNone/>
            </a:pPr>
            <a:r>
              <a:rPr lang="ru" sz="1200">
                <a:solidFill>
                  <a:schemeClr val="lt2"/>
                </a:solidFill>
              </a:rPr>
              <a:t>- в индивидуальной программе развития ребенка, которую разрабатывает совместно с психологом;</a:t>
            </a:r>
          </a:p>
          <a:p>
            <a:pPr lvl="0" rtl="0">
              <a:lnSpc>
                <a:spcPct val="115000"/>
              </a:lnSpc>
              <a:spcBef>
                <a:spcPts val="0"/>
              </a:spcBef>
              <a:buNone/>
            </a:pPr>
            <a:r>
              <a:rPr lang="ru" sz="1200">
                <a:solidFill>
                  <a:schemeClr val="lt2"/>
                </a:solidFill>
              </a:rPr>
              <a:t>- рабочей программе;</a:t>
            </a:r>
          </a:p>
          <a:p>
            <a:pPr lvl="0" rtl="0">
              <a:lnSpc>
                <a:spcPct val="115000"/>
              </a:lnSpc>
              <a:spcBef>
                <a:spcPts val="0"/>
              </a:spcBef>
              <a:buNone/>
            </a:pPr>
            <a:r>
              <a:rPr lang="ru" sz="1200">
                <a:solidFill>
                  <a:schemeClr val="lt2"/>
                </a:solidFill>
              </a:rPr>
              <a:t>- в планировании</a:t>
            </a:r>
          </a:p>
          <a:p>
            <a:pPr lvl="0" rtl="0">
              <a:lnSpc>
                <a:spcPct val="115000"/>
              </a:lnSpc>
              <a:spcBef>
                <a:spcPts val="0"/>
              </a:spcBef>
              <a:buNone/>
            </a:pPr>
            <a:r>
              <a:t/>
            </a:r>
            <a:endParaRPr sz="1200">
              <a:solidFill>
                <a:schemeClr val="lt2"/>
              </a:solidFill>
            </a:endParaRPr>
          </a:p>
          <a:p>
            <a:pPr lvl="0" rtl="0">
              <a:lnSpc>
                <a:spcPct val="115000"/>
              </a:lnSpc>
              <a:spcBef>
                <a:spcPts val="0"/>
              </a:spcBef>
              <a:buNone/>
            </a:pPr>
            <a:r>
              <a:t/>
            </a:r>
            <a:endParaRPr sz="1200">
              <a:solidFill>
                <a:schemeClr val="lt2"/>
              </a:solidFill>
            </a:endParaRPr>
          </a:p>
          <a:p>
            <a:pPr lvl="0">
              <a:spcBef>
                <a:spcPts val="0"/>
              </a:spcBef>
              <a:buNone/>
            </a:pPr>
            <a:r>
              <a:t/>
            </a:r>
            <a:endParaRPr>
              <a:solidFill>
                <a:schemeClr val="lt2"/>
              </a:solidFill>
            </a:endParaRPr>
          </a:p>
        </p:txBody>
      </p:sp>
    </p:spTree>
  </p:cSld>
  <p:clrMapOvr>
    <a:masterClrMapping/>
  </p:clrMapOvr>
  <p:transition spd="slow">
    <p:cut/>
  </p:transition>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39" name="Shape 139"/>
        <p:cNvGrpSpPr/>
        <p:nvPr/>
      </p:nvGrpSpPr>
      <p:grpSpPr>
        <a:xfrm>
          <a:off x="0" y="0"/>
          <a:ext cx="0" cy="0"/>
          <a:chOff x="0" y="0"/>
          <a:chExt cx="0" cy="0"/>
        </a:xfrm>
      </p:grpSpPr>
      <p:sp>
        <p:nvSpPr>
          <p:cNvPr id="140" name="Shape 140"/>
          <p:cNvSpPr txBox="1"/>
          <p:nvPr/>
        </p:nvSpPr>
        <p:spPr>
          <a:xfrm>
            <a:off x="216575" y="288750"/>
            <a:ext cx="8617499" cy="4439700"/>
          </a:xfrm>
          <a:prstGeom prst="rect">
            <a:avLst/>
          </a:prstGeom>
          <a:noFill/>
          <a:ln>
            <a:noFill/>
          </a:ln>
        </p:spPr>
        <p:txBody>
          <a:bodyPr anchorCtr="0" anchor="t" bIns="91425" lIns="91425" rIns="91425" tIns="91425">
            <a:noAutofit/>
          </a:bodyPr>
          <a:lstStyle/>
          <a:p>
            <a:pPr lvl="0">
              <a:spcBef>
                <a:spcPts val="0"/>
              </a:spcBef>
              <a:buNone/>
            </a:pPr>
            <a:r>
              <a:t/>
            </a:r>
            <a:endParaRPr/>
          </a:p>
        </p:txBody>
      </p:sp>
      <p:graphicFrame>
        <p:nvGraphicFramePr>
          <p:cNvPr id="141" name="Shape 141"/>
          <p:cNvGraphicFramePr/>
          <p:nvPr/>
        </p:nvGraphicFramePr>
        <p:xfrm>
          <a:off x="152400" y="152400"/>
          <a:ext cx="3000000" cy="3000000"/>
        </p:xfrm>
        <a:graphic>
          <a:graphicData uri="http://schemas.openxmlformats.org/drawingml/2006/table">
            <a:tbl>
              <a:tblPr>
                <a:noFill/>
                <a:tableStyleId>{79F17017-4DA0-4095-BFE4-F3FE76B2BB28}</a:tableStyleId>
              </a:tblPr>
              <a:tblGrid>
                <a:gridCol w="1882100"/>
                <a:gridCol w="124125"/>
                <a:gridCol w="1778175"/>
                <a:gridCol w="124125"/>
                <a:gridCol w="1760850"/>
                <a:gridCol w="124125"/>
                <a:gridCol w="3019625"/>
              </a:tblGrid>
              <a:tr h="12700">
                <a:tc gridSpan="7">
                  <a:txBody>
                    <a:bodyPr>
                      <a:noAutofit/>
                    </a:bodyPr>
                    <a:lstStyle/>
                    <a:p>
                      <a:pPr lvl="0" rtl="0">
                        <a:lnSpc>
                          <a:spcPct val="115000"/>
                        </a:lnSpc>
                        <a:spcBef>
                          <a:spcPts val="0"/>
                        </a:spcBef>
                        <a:buNone/>
                      </a:pPr>
                      <a:r>
                        <a:rPr lang="ru" sz="1200">
                          <a:solidFill>
                            <a:schemeClr val="lt2"/>
                          </a:solidFill>
                        </a:rPr>
                        <a:t>организация</a:t>
                      </a:r>
                    </a:p>
                  </a:txBody>
                  <a:tcPr marT="63500" marB="63500" marR="63500" marL="63500"/>
                </a:tc>
                <a:tc hMerge="1"/>
                <a:tc hMerge="1"/>
                <a:tc hMerge="1"/>
                <a:tc hMerge="1"/>
                <a:tc hMerge="1"/>
                <a:tc hMerge="1"/>
              </a:tr>
              <a:tr h="12700">
                <a:tc gridSpan="2">
                  <a:txBody>
                    <a:bodyPr>
                      <a:noAutofit/>
                    </a:bodyPr>
                    <a:lstStyle/>
                    <a:p>
                      <a:pPr lvl="0" rtl="0">
                        <a:lnSpc>
                          <a:spcPct val="115000"/>
                        </a:lnSpc>
                        <a:spcBef>
                          <a:spcPts val="0"/>
                        </a:spcBef>
                        <a:buNone/>
                      </a:pPr>
                      <a:r>
                        <a:rPr lang="ru" sz="1200">
                          <a:solidFill>
                            <a:schemeClr val="lt2"/>
                          </a:solidFill>
                        </a:rPr>
                        <a:t>видов деятельности, осуществляемых в раннем и дошкольном возрасте: предметной, познавательно-исследовательской, игры (ролевой, режиссерской, с правилом), продуктивной; конструирования, создания широких возможностей для развития свободной игры детей, в том числе обеспечение</a:t>
                      </a:r>
                    </a:p>
                  </a:txBody>
                  <a:tcPr marT="63500" marB="63500" marR="63500" marL="63500"/>
                </a:tc>
                <a:tc hMerge="1"/>
                <a:tc gridSpan="2">
                  <a:txBody>
                    <a:bodyPr>
                      <a:noAutofit/>
                    </a:bodyPr>
                    <a:lstStyle/>
                    <a:p>
                      <a:pPr lvl="0" rtl="0">
                        <a:lnSpc>
                          <a:spcPct val="115000"/>
                        </a:lnSpc>
                        <a:spcBef>
                          <a:spcPts val="0"/>
                        </a:spcBef>
                        <a:buNone/>
                      </a:pPr>
                      <a:r>
                        <a:rPr lang="ru" sz="1200">
                          <a:solidFill>
                            <a:schemeClr val="lt2"/>
                          </a:solidFill>
                        </a:rPr>
                        <a:t>- берет на себя различные роли используя игровую роль, выступает равноправным партнером, носителем игровых традиций и ненавязчиво передает их детям в совместной игре, расширяя их игровой опыт;</a:t>
                      </a:r>
                    </a:p>
                    <a:p>
                      <a:pPr lvl="0" rtl="0">
                        <a:lnSpc>
                          <a:spcPct val="115000"/>
                        </a:lnSpc>
                        <a:spcBef>
                          <a:spcPts val="0"/>
                        </a:spcBef>
                        <a:buNone/>
                      </a:pPr>
                      <a:r>
                        <a:rPr lang="ru" sz="1200">
                          <a:solidFill>
                            <a:schemeClr val="lt2"/>
                          </a:solidFill>
                        </a:rPr>
                        <a:t>- создает:</a:t>
                      </a:r>
                    </a:p>
                    <a:p>
                      <a:pPr lvl="0" rtl="0">
                        <a:lnSpc>
                          <a:spcPct val="115000"/>
                        </a:lnSpc>
                        <a:spcBef>
                          <a:spcPts val="0"/>
                        </a:spcBef>
                        <a:buNone/>
                      </a:pPr>
                      <a:r>
                        <a:rPr lang="ru" sz="1200">
                          <a:solidFill>
                            <a:schemeClr val="lt2"/>
                          </a:solidFill>
                        </a:rPr>
                        <a:t>условия для проведения самостоятельных игр;</a:t>
                      </a:r>
                    </a:p>
                    <a:p>
                      <a:pPr lvl="0" rtl="0">
                        <a:lnSpc>
                          <a:spcPct val="115000"/>
                        </a:lnSpc>
                        <a:spcBef>
                          <a:spcPts val="0"/>
                        </a:spcBef>
                        <a:buNone/>
                      </a:pPr>
                      <a:r>
                        <a:rPr lang="ru" sz="1200">
                          <a:solidFill>
                            <a:schemeClr val="lt2"/>
                          </a:solidFill>
                        </a:rPr>
                        <a:t>возможности для вариативной игровой деятельности;</a:t>
                      </a:r>
                    </a:p>
                    <a:p>
                      <a:pPr lvl="0" rtl="0">
                        <a:lnSpc>
                          <a:spcPct val="115000"/>
                        </a:lnSpc>
                        <a:spcBef>
                          <a:spcPts val="0"/>
                        </a:spcBef>
                        <a:buNone/>
                      </a:pPr>
                      <a:r>
                        <a:rPr lang="ru" sz="1200">
                          <a:solidFill>
                            <a:schemeClr val="lt2"/>
                          </a:solidFill>
                        </a:rPr>
                        <a:t>возможности для самостоятельных игр;</a:t>
                      </a:r>
                    </a:p>
                    <a:p>
                      <a:pPr lvl="0" rtl="0">
                        <a:lnSpc>
                          <a:spcPct val="115000"/>
                        </a:lnSpc>
                        <a:spcBef>
                          <a:spcPts val="0"/>
                        </a:spcBef>
                        <a:buNone/>
                      </a:pPr>
                      <a:r>
                        <a:rPr lang="ru" sz="1200">
                          <a:solidFill>
                            <a:schemeClr val="lt2"/>
                          </a:solidFill>
                        </a:rPr>
                        <a:t>- проектирует предметно-пространстве</a:t>
                      </a:r>
                      <a:r>
                        <a:rPr lang="ru" sz="1200"/>
                        <a:t>нную игровую среду, которая дает детям выбор в игровых средствах, в месте проведения игры;</a:t>
                      </a:r>
                    </a:p>
                    <a:p>
                      <a:pPr lvl="0" rtl="0">
                        <a:lnSpc>
                          <a:spcPct val="115000"/>
                        </a:lnSpc>
                        <a:spcBef>
                          <a:spcPts val="0"/>
                        </a:spcBef>
                        <a:buNone/>
                      </a:pPr>
                      <a:r>
                        <a:rPr lang="ru" sz="1200"/>
                        <a:t>- совместно с детьми, родителями изготавливает атрибуты;</a:t>
                      </a:r>
                    </a:p>
                    <a:p>
                      <a:pPr lvl="0" rtl="0">
                        <a:lnSpc>
                          <a:spcPct val="115000"/>
                        </a:lnSpc>
                        <a:spcBef>
                          <a:spcPts val="0"/>
                        </a:spcBef>
                        <a:buNone/>
                      </a:pPr>
                      <a:r>
                        <a:rPr lang="ru" sz="1200"/>
                        <a:t>- проводит наблюдение за игровой деятельностью детей;</a:t>
                      </a:r>
                    </a:p>
                    <a:p>
                      <a:pPr lvl="0" rtl="0">
                        <a:lnSpc>
                          <a:spcPct val="115000"/>
                        </a:lnSpc>
                        <a:spcBef>
                          <a:spcPts val="0"/>
                        </a:spcBef>
                        <a:buNone/>
                      </a:pPr>
                      <a:r>
                        <a:rPr lang="ru" sz="1200"/>
                        <a:t>-поддерживает инициативу и самостоятельность детей в игровой деятельности.</a:t>
                      </a:r>
                    </a:p>
                    <a:p>
                      <a:pPr lvl="0" rtl="0">
                        <a:lnSpc>
                          <a:spcPct val="115000"/>
                        </a:lnSpc>
                        <a:spcBef>
                          <a:spcPts val="0"/>
                        </a:spcBef>
                        <a:buNone/>
                      </a:pPr>
                      <a:r>
                        <a:rPr lang="ru" sz="1200"/>
                        <a:t>- организует и участвует в экспериментальной, исследовательской деятельности детей;</a:t>
                      </a:r>
                    </a:p>
                    <a:p>
                      <a:pPr lvl="0" rtl="0">
                        <a:lnSpc>
                          <a:spcPct val="115000"/>
                        </a:lnSpc>
                        <a:spcBef>
                          <a:spcPts val="0"/>
                        </a:spcBef>
                        <a:buNone/>
                      </a:pPr>
                      <a:r>
                        <a:rPr lang="ru" sz="1200"/>
                        <a:t>- задает детям вопросы, ставит перед ними задачи, которые требуют нестандартных,</a:t>
                      </a:r>
                    </a:p>
                  </a:txBody>
                  <a:tcPr marT="63500" marB="63500" marR="63500" marL="63500"/>
                </a:tc>
                <a:tc hMerge="1"/>
                <a:tc gridSpan="2">
                  <a:txBody>
                    <a:bodyPr>
                      <a:noAutofit/>
                    </a:bodyPr>
                    <a:lstStyle/>
                    <a:p>
                      <a:pPr lvl="0" rtl="0">
                        <a:lnSpc>
                          <a:spcPct val="115000"/>
                        </a:lnSpc>
                        <a:spcBef>
                          <a:spcPts val="0"/>
                        </a:spcBef>
                        <a:buNone/>
                      </a:pPr>
                      <a:r>
                        <a:rPr lang="ru" sz="1200">
                          <a:solidFill>
                            <a:schemeClr val="lt2"/>
                          </a:solidFill>
                        </a:rPr>
                        <a:t>- в модели игровой среды;</a:t>
                      </a:r>
                    </a:p>
                    <a:p>
                      <a:pPr lvl="0" rtl="0">
                        <a:lnSpc>
                          <a:spcPct val="115000"/>
                        </a:lnSpc>
                        <a:spcBef>
                          <a:spcPts val="0"/>
                        </a:spcBef>
                        <a:buNone/>
                      </a:pPr>
                      <a:r>
                        <a:rPr lang="ru" sz="1200">
                          <a:solidFill>
                            <a:schemeClr val="lt2"/>
                          </a:solidFill>
                        </a:rPr>
                        <a:t>- в насыщении игровой среды разнообразным игровым оборудованием;</a:t>
                      </a:r>
                    </a:p>
                    <a:p>
                      <a:pPr lvl="0" rtl="0">
                        <a:lnSpc>
                          <a:spcPct val="115000"/>
                        </a:lnSpc>
                        <a:spcBef>
                          <a:spcPts val="0"/>
                        </a:spcBef>
                        <a:buNone/>
                      </a:pPr>
                      <a:r>
                        <a:rPr lang="ru" sz="1200">
                          <a:solidFill>
                            <a:schemeClr val="lt2"/>
                          </a:solidFill>
                        </a:rPr>
                        <a:t>- в картах развития детей;</a:t>
                      </a:r>
                    </a:p>
                    <a:p>
                      <a:pPr lvl="0" rtl="0">
                        <a:lnSpc>
                          <a:spcPct val="115000"/>
                        </a:lnSpc>
                        <a:spcBef>
                          <a:spcPts val="0"/>
                        </a:spcBef>
                        <a:buNone/>
                      </a:pPr>
                      <a:r>
                        <a:rPr lang="ru" sz="1200">
                          <a:solidFill>
                            <a:schemeClr val="lt2"/>
                          </a:solidFill>
                        </a:rPr>
                        <a:t>- в планировании</a:t>
                      </a:r>
                    </a:p>
                    <a:p>
                      <a:pPr lvl="0" rtl="0">
                        <a:lnSpc>
                          <a:spcPct val="115000"/>
                        </a:lnSpc>
                        <a:spcBef>
                          <a:spcPts val="0"/>
                        </a:spcBef>
                        <a:buNone/>
                      </a:pPr>
                      <a:r>
                        <a:rPr lang="ru" sz="1200">
                          <a:solidFill>
                            <a:schemeClr val="lt2"/>
                          </a:solidFill>
                        </a:rPr>
                        <a:t>- в построении предметно-пространственной познавательной среды (наличие места для демонстрации продуктов детского творчества);</a:t>
                      </a:r>
                    </a:p>
                    <a:p>
                      <a:pPr lvl="0" rtl="0">
                        <a:lnSpc>
                          <a:spcPct val="115000"/>
                        </a:lnSpc>
                        <a:spcBef>
                          <a:spcPts val="0"/>
                        </a:spcBef>
                        <a:buNone/>
                      </a:pPr>
                      <a:r>
                        <a:rPr lang="ru" sz="1200">
                          <a:solidFill>
                            <a:schemeClr val="lt2"/>
                          </a:solidFill>
                        </a:rPr>
                        <a:t>- в продуктах детской творческой и</a:t>
                      </a:r>
                    </a:p>
                  </a:txBody>
                  <a:tcPr marT="63500" marB="63500" marR="63500" marL="63500"/>
                </a:tc>
                <a:tc hMerge="1"/>
                <a:tc>
                  <a:txBody>
                    <a:bodyPr>
                      <a:noAutofit/>
                    </a:bodyPr>
                    <a:lstStyle/>
                    <a:p>
                      <a:pPr lvl="0" rtl="0">
                        <a:lnSpc>
                          <a:spcPct val="115000"/>
                        </a:lnSpc>
                        <a:spcBef>
                          <a:spcPts val="0"/>
                        </a:spcBef>
                        <a:buNone/>
                      </a:pPr>
                      <a:r>
                        <a:t/>
                      </a:r>
                      <a:endParaRPr sz="1100">
                        <a:solidFill>
                          <a:schemeClr val="lt2"/>
                        </a:solidFill>
                      </a:endParaRPr>
                    </a:p>
                  </a:txBody>
                  <a:tcPr marT="63500" marB="63500" marR="63500" marL="63500"/>
                </a:tc>
              </a:tr>
            </a:tbl>
          </a:graphicData>
        </a:graphic>
      </p:graphicFrame>
    </p:spTree>
  </p:cSld>
  <p:clrMapOvr>
    <a:masterClrMapping/>
  </p:clrMapOvr>
  <p:transition spd="slow">
    <p:cut/>
  </p:transition>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45" name="Shape 145"/>
        <p:cNvGrpSpPr/>
        <p:nvPr/>
      </p:nvGrpSpPr>
      <p:grpSpPr>
        <a:xfrm>
          <a:off x="0" y="0"/>
          <a:ext cx="0" cy="0"/>
          <a:chOff x="0" y="0"/>
          <a:chExt cx="0" cy="0"/>
        </a:xfrm>
      </p:grpSpPr>
      <p:sp>
        <p:nvSpPr>
          <p:cNvPr id="146" name="Shape 146"/>
          <p:cNvSpPr txBox="1"/>
          <p:nvPr/>
        </p:nvSpPr>
        <p:spPr>
          <a:xfrm>
            <a:off x="153400" y="424125"/>
            <a:ext cx="8915400" cy="4376399"/>
          </a:xfrm>
          <a:prstGeom prst="rect">
            <a:avLst/>
          </a:prstGeom>
          <a:noFill/>
          <a:ln>
            <a:noFill/>
          </a:ln>
        </p:spPr>
        <p:txBody>
          <a:bodyPr anchorCtr="0" anchor="t" bIns="91425" lIns="91425" rIns="91425" tIns="91425">
            <a:noAutofit/>
          </a:bodyPr>
          <a:lstStyle/>
          <a:p>
            <a:pPr lvl="0" rtl="0">
              <a:lnSpc>
                <a:spcPct val="115000"/>
              </a:lnSpc>
              <a:spcBef>
                <a:spcPts val="0"/>
              </a:spcBef>
              <a:buNone/>
            </a:pPr>
            <a:r>
              <a:rPr lang="ru" sz="1200">
                <a:solidFill>
                  <a:schemeClr val="lt2"/>
                </a:solidFill>
              </a:rPr>
              <a:t>игрового времени и пространства</a:t>
            </a:r>
          </a:p>
          <a:p>
            <a:pPr lvl="0" rtl="0">
              <a:lnSpc>
                <a:spcPct val="115000"/>
              </a:lnSpc>
              <a:spcBef>
                <a:spcPts val="0"/>
              </a:spcBef>
              <a:buNone/>
            </a:pPr>
            <a:r>
              <a:t/>
            </a:r>
            <a:endParaRPr sz="1200">
              <a:solidFill>
                <a:schemeClr val="lt2"/>
              </a:solidFill>
            </a:endParaRPr>
          </a:p>
          <a:p>
            <a:pPr lvl="0" rtl="0">
              <a:lnSpc>
                <a:spcPct val="115000"/>
              </a:lnSpc>
              <a:spcBef>
                <a:spcPts val="0"/>
              </a:spcBef>
              <a:buNone/>
            </a:pPr>
            <a:r>
              <a:rPr lang="ru" sz="1200">
                <a:solidFill>
                  <a:schemeClr val="lt2"/>
                </a:solidFill>
              </a:rPr>
              <a:t>творческих ответов;</a:t>
            </a:r>
          </a:p>
          <a:p>
            <a:pPr lvl="0" rtl="0">
              <a:lnSpc>
                <a:spcPct val="115000"/>
              </a:lnSpc>
              <a:spcBef>
                <a:spcPts val="0"/>
              </a:spcBef>
              <a:buNone/>
            </a:pPr>
            <a:r>
              <a:rPr lang="ru" sz="1200">
                <a:solidFill>
                  <a:schemeClr val="lt2"/>
                </a:solidFill>
              </a:rPr>
              <a:t>- способствует обсуждению детских гипотез, обсуждает их и помогает их проверить в ходе эксперимента;</a:t>
            </a:r>
          </a:p>
          <a:p>
            <a:pPr lvl="0" rtl="0">
              <a:lnSpc>
                <a:spcPct val="115000"/>
              </a:lnSpc>
              <a:spcBef>
                <a:spcPts val="0"/>
              </a:spcBef>
              <a:buNone/>
            </a:pPr>
            <a:r>
              <a:rPr lang="ru" sz="1200">
                <a:solidFill>
                  <a:schemeClr val="lt2"/>
                </a:solidFill>
              </a:rPr>
              <a:t>- предоставляет выбор вида познавательной деятельности и содержания по желанию ребенка, предлагает ему на выбор средства познания. организует эмоциональную оценку этого выбора (нравится, не нравится);</a:t>
            </a:r>
          </a:p>
          <a:p>
            <a:pPr lvl="0" rtl="0">
              <a:lnSpc>
                <a:spcPct val="115000"/>
              </a:lnSpc>
              <a:spcBef>
                <a:spcPts val="0"/>
              </a:spcBef>
              <a:buNone/>
            </a:pPr>
            <a:r>
              <a:rPr lang="ru" sz="1200">
                <a:solidFill>
                  <a:schemeClr val="lt2"/>
                </a:solidFill>
              </a:rPr>
              <a:t>обеспечивает в среде место, где ребенок может создавать свой проект, где он может предъявить окружающим итоговый продукт.</a:t>
            </a:r>
          </a:p>
          <a:p>
            <a:pPr lvl="0" rtl="0">
              <a:lnSpc>
                <a:spcPct val="115000"/>
              </a:lnSpc>
              <a:spcBef>
                <a:spcPts val="0"/>
              </a:spcBef>
              <a:buNone/>
            </a:pPr>
            <a:r>
              <a:rPr lang="ru" sz="1200">
                <a:solidFill>
                  <a:schemeClr val="lt2"/>
                </a:solidFill>
              </a:rPr>
              <a:t>- моделирует развивающую среду так, чтобы она имела в наличие разнообразные источники знаний, необходимых для детского проекта (энциклопедии, видео, фото, интернет).</a:t>
            </a:r>
          </a:p>
          <a:p>
            <a:pPr lvl="0" rtl="0">
              <a:lnSpc>
                <a:spcPct val="115000"/>
              </a:lnSpc>
              <a:spcBef>
                <a:spcPts val="0"/>
              </a:spcBef>
              <a:buNone/>
            </a:pPr>
            <a:r>
              <a:rPr lang="ru" sz="1200">
                <a:solidFill>
                  <a:schemeClr val="lt2"/>
                </a:solidFill>
              </a:rPr>
              <a:t>- организует различные виды деятельности детей способствующих развитию мышления, речи, воображения, творчества.</a:t>
            </a:r>
          </a:p>
          <a:p>
            <a:pPr lvl="0" rtl="0">
              <a:lnSpc>
                <a:spcPct val="115000"/>
              </a:lnSpc>
              <a:spcBef>
                <a:spcPts val="0"/>
              </a:spcBef>
              <a:buNone/>
            </a:pPr>
            <a:r>
              <a:t/>
            </a:r>
            <a:endParaRPr sz="1200">
              <a:solidFill>
                <a:schemeClr val="lt2"/>
              </a:solidFill>
            </a:endParaRPr>
          </a:p>
          <a:p>
            <a:pPr lvl="0" rtl="0">
              <a:lnSpc>
                <a:spcPct val="115000"/>
              </a:lnSpc>
              <a:spcBef>
                <a:spcPts val="0"/>
              </a:spcBef>
              <a:buNone/>
            </a:pPr>
            <a:r>
              <a:rPr lang="ru" sz="1200">
                <a:solidFill>
                  <a:schemeClr val="lt2"/>
                </a:solidFill>
              </a:rPr>
              <a:t>проектной деятельности;</a:t>
            </a:r>
          </a:p>
          <a:p>
            <a:pPr lvl="0" rtl="0">
              <a:lnSpc>
                <a:spcPct val="115000"/>
              </a:lnSpc>
              <a:spcBef>
                <a:spcPts val="0"/>
              </a:spcBef>
              <a:buNone/>
            </a:pPr>
            <a:r>
              <a:rPr lang="ru" sz="1200">
                <a:solidFill>
                  <a:schemeClr val="lt2"/>
                </a:solidFill>
              </a:rPr>
              <a:t>- рабочей программе;</a:t>
            </a:r>
          </a:p>
          <a:p>
            <a:pPr lvl="0" rtl="0">
              <a:lnSpc>
                <a:spcPct val="115000"/>
              </a:lnSpc>
              <a:spcBef>
                <a:spcPts val="0"/>
              </a:spcBef>
              <a:buNone/>
            </a:pPr>
            <a:r>
              <a:rPr lang="ru" sz="1200">
                <a:solidFill>
                  <a:schemeClr val="lt2"/>
                </a:solidFill>
              </a:rPr>
              <a:t>- в картах индивидуального развития;</a:t>
            </a:r>
          </a:p>
          <a:p>
            <a:pPr lvl="0" rtl="0">
              <a:lnSpc>
                <a:spcPct val="115000"/>
              </a:lnSpc>
              <a:spcBef>
                <a:spcPts val="0"/>
              </a:spcBef>
              <a:buNone/>
            </a:pPr>
            <a:r>
              <a:rPr lang="ru" sz="1200">
                <a:solidFill>
                  <a:schemeClr val="lt2"/>
                </a:solidFill>
              </a:rPr>
              <a:t>- в планировании</a:t>
            </a:r>
          </a:p>
          <a:p>
            <a:pPr lvl="0">
              <a:spcBef>
                <a:spcPts val="0"/>
              </a:spcBef>
              <a:buNone/>
            </a:pPr>
            <a:r>
              <a:t/>
            </a:r>
            <a:endParaRPr>
              <a:solidFill>
                <a:schemeClr val="lt2"/>
              </a:solidFill>
            </a:endParaRPr>
          </a:p>
        </p:txBody>
      </p:sp>
    </p:spTree>
  </p:cSld>
  <p:clrMapOvr>
    <a:masterClrMapping/>
  </p:clrMapOvr>
  <p:transition spd="slow">
    <p:cut/>
  </p:transition>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50" name="Shape 150"/>
        <p:cNvGrpSpPr/>
        <p:nvPr/>
      </p:nvGrpSpPr>
      <p:grpSpPr>
        <a:xfrm>
          <a:off x="0" y="0"/>
          <a:ext cx="0" cy="0"/>
          <a:chOff x="0" y="0"/>
          <a:chExt cx="0" cy="0"/>
        </a:xfrm>
      </p:grpSpPr>
      <p:sp>
        <p:nvSpPr>
          <p:cNvPr id="151" name="Shape 151"/>
          <p:cNvSpPr txBox="1"/>
          <p:nvPr>
            <p:ph idx="1" type="body"/>
          </p:nvPr>
        </p:nvSpPr>
        <p:spPr>
          <a:xfrm>
            <a:off x="854948" y="1184672"/>
            <a:ext cx="7831799" cy="3741299"/>
          </a:xfrm>
          <a:prstGeom prst="rect">
            <a:avLst/>
          </a:prstGeom>
        </p:spPr>
        <p:txBody>
          <a:bodyPr anchorCtr="0" anchor="t" bIns="91425" lIns="91425" rIns="91425" tIns="91425">
            <a:noAutofit/>
          </a:bodyPr>
          <a:lstStyle/>
          <a:p>
            <a:pPr lvl="0" rtl="0">
              <a:lnSpc>
                <a:spcPct val="115000"/>
              </a:lnSpc>
              <a:spcBef>
                <a:spcPts val="0"/>
              </a:spcBef>
              <a:spcAft>
                <a:spcPts val="100"/>
              </a:spcAft>
              <a:buNone/>
            </a:pPr>
            <a:r>
              <a:rPr lang="ru" sz="1800"/>
              <a:t>Ø учебная (урочная) педагогическая работа;</a:t>
            </a:r>
          </a:p>
          <a:p>
            <a:pPr lvl="0" rtl="0">
              <a:lnSpc>
                <a:spcPct val="115000"/>
              </a:lnSpc>
              <a:spcBef>
                <a:spcPts val="0"/>
              </a:spcBef>
              <a:spcAft>
                <a:spcPts val="100"/>
              </a:spcAft>
              <a:buClr>
                <a:schemeClr val="dk1"/>
              </a:buClr>
              <a:buSzPct val="61111"/>
              <a:buFont typeface="Arial"/>
              <a:buNone/>
            </a:pPr>
            <a:r>
              <a:t/>
            </a:r>
            <a:endParaRPr sz="1800"/>
          </a:p>
          <a:p>
            <a:pPr lvl="0" rtl="0">
              <a:lnSpc>
                <a:spcPct val="115000"/>
              </a:lnSpc>
              <a:spcBef>
                <a:spcPts val="0"/>
              </a:spcBef>
              <a:spcAft>
                <a:spcPts val="100"/>
              </a:spcAft>
              <a:buNone/>
            </a:pPr>
            <a:r>
              <a:rPr lang="ru" sz="1800"/>
              <a:t>Ø неурочная педагогическая работа с воспитанниками;</a:t>
            </a:r>
          </a:p>
          <a:p>
            <a:pPr lvl="0" rtl="0">
              <a:lnSpc>
                <a:spcPct val="115000"/>
              </a:lnSpc>
              <a:spcBef>
                <a:spcPts val="0"/>
              </a:spcBef>
              <a:spcAft>
                <a:spcPts val="100"/>
              </a:spcAft>
              <a:buClr>
                <a:schemeClr val="dk1"/>
              </a:buClr>
              <a:buSzPct val="61111"/>
              <a:buFont typeface="Arial"/>
              <a:buNone/>
            </a:pPr>
            <a:r>
              <a:t/>
            </a:r>
            <a:endParaRPr sz="1800"/>
          </a:p>
          <a:p>
            <a:pPr lvl="0" rtl="0">
              <a:lnSpc>
                <a:spcPct val="115000"/>
              </a:lnSpc>
              <a:spcBef>
                <a:spcPts val="0"/>
              </a:spcBef>
              <a:spcAft>
                <a:spcPts val="100"/>
              </a:spcAft>
              <a:buNone/>
            </a:pPr>
            <a:r>
              <a:rPr lang="ru" sz="1800"/>
              <a:t>Ø работа по подготовке и обеспечению учебного процесса;</a:t>
            </a:r>
          </a:p>
          <a:p>
            <a:pPr lvl="0" rtl="0">
              <a:lnSpc>
                <a:spcPct val="115000"/>
              </a:lnSpc>
              <a:spcBef>
                <a:spcPts val="0"/>
              </a:spcBef>
              <a:spcAft>
                <a:spcPts val="100"/>
              </a:spcAft>
              <a:buClr>
                <a:schemeClr val="dk1"/>
              </a:buClr>
              <a:buSzPct val="61111"/>
              <a:buFont typeface="Arial"/>
              <a:buNone/>
            </a:pPr>
            <a:r>
              <a:t/>
            </a:r>
            <a:endParaRPr sz="1800"/>
          </a:p>
          <a:p>
            <a:pPr lvl="0" rtl="0">
              <a:lnSpc>
                <a:spcPct val="115000"/>
              </a:lnSpc>
              <a:spcBef>
                <a:spcPts val="0"/>
              </a:spcBef>
              <a:buClr>
                <a:schemeClr val="dk1"/>
              </a:buClr>
              <a:buSzPct val="61111"/>
              <a:buFont typeface="Arial"/>
              <a:buNone/>
            </a:pPr>
            <a:r>
              <a:rPr lang="ru" sz="1800"/>
              <a:t>Ø организационно-педагогическая деятельность</a:t>
            </a:r>
          </a:p>
          <a:p>
            <a:pPr lvl="0">
              <a:spcBef>
                <a:spcPts val="0"/>
              </a:spcBef>
              <a:buNone/>
            </a:pPr>
            <a:r>
              <a:t/>
            </a:r>
            <a:endParaRPr sz="1800"/>
          </a:p>
        </p:txBody>
      </p:sp>
      <p:sp>
        <p:nvSpPr>
          <p:cNvPr id="152" name="Shape 152"/>
          <p:cNvSpPr txBox="1"/>
          <p:nvPr>
            <p:ph type="title"/>
          </p:nvPr>
        </p:nvSpPr>
        <p:spPr>
          <a:xfrm>
            <a:off x="854948" y="162403"/>
            <a:ext cx="7831799" cy="857400"/>
          </a:xfrm>
          <a:prstGeom prst="rect">
            <a:avLst/>
          </a:prstGeom>
        </p:spPr>
        <p:txBody>
          <a:bodyPr anchorCtr="0" anchor="b" bIns="91425" lIns="91425" rIns="91425" tIns="91425">
            <a:noAutofit/>
          </a:bodyPr>
          <a:lstStyle/>
          <a:p>
            <a:pPr lvl="0">
              <a:spcBef>
                <a:spcPts val="0"/>
              </a:spcBef>
              <a:buNone/>
            </a:pPr>
            <a:r>
              <a:rPr b="0" lang="ru" sz="1400"/>
              <a:t>классификационные группы педагогической работы:</a:t>
            </a:r>
          </a:p>
        </p:txBody>
      </p:sp>
    </p:spTree>
  </p:cSld>
  <p:clrMapOvr>
    <a:masterClrMapping/>
  </p:clrMapOvr>
  <p:transition spd="slow">
    <p:cut/>
  </p:transition>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56" name="Shape 156"/>
        <p:cNvGrpSpPr/>
        <p:nvPr/>
      </p:nvGrpSpPr>
      <p:grpSpPr>
        <a:xfrm>
          <a:off x="0" y="0"/>
          <a:ext cx="0" cy="0"/>
          <a:chOff x="0" y="0"/>
          <a:chExt cx="0" cy="0"/>
        </a:xfrm>
      </p:grpSpPr>
      <p:sp>
        <p:nvSpPr>
          <p:cNvPr id="157" name="Shape 157"/>
          <p:cNvSpPr txBox="1"/>
          <p:nvPr>
            <p:ph idx="1" type="body"/>
          </p:nvPr>
        </p:nvSpPr>
        <p:spPr>
          <a:xfrm>
            <a:off x="854948" y="1202722"/>
            <a:ext cx="7831799" cy="3741299"/>
          </a:xfrm>
          <a:prstGeom prst="rect">
            <a:avLst/>
          </a:prstGeom>
        </p:spPr>
        <p:txBody>
          <a:bodyPr anchorCtr="0" anchor="t" bIns="91425" lIns="91425" rIns="91425" tIns="91425">
            <a:noAutofit/>
          </a:bodyPr>
          <a:lstStyle/>
          <a:p>
            <a:pPr lvl="0" rtl="0">
              <a:lnSpc>
                <a:spcPct val="115000"/>
              </a:lnSpc>
              <a:spcBef>
                <a:spcPts val="0"/>
              </a:spcBef>
              <a:spcAft>
                <a:spcPts val="200"/>
              </a:spcAft>
              <a:buNone/>
            </a:pPr>
            <a:r>
              <a:rPr lang="ru" sz="1400">
                <a:solidFill>
                  <a:schemeClr val="dk1"/>
                </a:solidFill>
              </a:rPr>
              <a:t>•</a:t>
            </a:r>
            <a:r>
              <a:rPr lang="ru" sz="1400"/>
              <a:t> показатели соответствия достигнутых образовательных результатов воспитанниками требованиям ООП;</a:t>
            </a:r>
          </a:p>
          <a:p>
            <a:pPr lvl="0" rtl="0">
              <a:lnSpc>
                <a:spcPct val="115000"/>
              </a:lnSpc>
              <a:spcBef>
                <a:spcPts val="0"/>
              </a:spcBef>
              <a:spcAft>
                <a:spcPts val="200"/>
              </a:spcAft>
              <a:buClr>
                <a:schemeClr val="dk1"/>
              </a:buClr>
              <a:buSzPct val="78571"/>
              <a:buFont typeface="Arial"/>
              <a:buNone/>
            </a:pPr>
            <a:r>
              <a:t/>
            </a:r>
            <a:endParaRPr sz="1400"/>
          </a:p>
          <a:p>
            <a:pPr lvl="0" rtl="0">
              <a:lnSpc>
                <a:spcPct val="115000"/>
              </a:lnSpc>
              <a:spcBef>
                <a:spcPts val="0"/>
              </a:spcBef>
              <a:spcAft>
                <a:spcPts val="200"/>
              </a:spcAft>
              <a:buNone/>
            </a:pPr>
            <a:r>
              <a:rPr lang="ru" sz="1400"/>
              <a:t>• показатели соответствия документации, разрабатываемой педагогическим работником, требованиям ООП;</a:t>
            </a:r>
          </a:p>
          <a:p>
            <a:pPr lvl="0" rtl="0">
              <a:lnSpc>
                <a:spcPct val="115000"/>
              </a:lnSpc>
              <a:spcBef>
                <a:spcPts val="0"/>
              </a:spcBef>
              <a:spcAft>
                <a:spcPts val="200"/>
              </a:spcAft>
              <a:buClr>
                <a:schemeClr val="dk1"/>
              </a:buClr>
              <a:buSzPct val="78571"/>
              <a:buFont typeface="Arial"/>
              <a:buNone/>
            </a:pPr>
            <a:r>
              <a:t/>
            </a:r>
            <a:endParaRPr sz="1400"/>
          </a:p>
          <a:p>
            <a:pPr lvl="0" rtl="0">
              <a:lnSpc>
                <a:spcPct val="115000"/>
              </a:lnSpc>
              <a:spcBef>
                <a:spcPts val="0"/>
              </a:spcBef>
              <a:buClr>
                <a:schemeClr val="dk1"/>
              </a:buClr>
              <a:buSzPct val="78571"/>
              <a:buFont typeface="Arial"/>
              <a:buNone/>
            </a:pPr>
            <a:r>
              <a:rPr lang="ru" sz="1400"/>
              <a:t>• показатели соответствия уровня квалификации педагогического работника требованиям к кадровому обеспечению реализации образовательного процесса.</a:t>
            </a:r>
          </a:p>
          <a:p>
            <a:pPr lvl="0">
              <a:spcBef>
                <a:spcPts val="0"/>
              </a:spcBef>
              <a:buNone/>
            </a:pPr>
            <a:r>
              <a:t/>
            </a:r>
            <a:endParaRPr sz="1800"/>
          </a:p>
        </p:txBody>
      </p:sp>
      <p:sp>
        <p:nvSpPr>
          <p:cNvPr id="158" name="Shape 158"/>
          <p:cNvSpPr txBox="1"/>
          <p:nvPr>
            <p:ph type="title"/>
          </p:nvPr>
        </p:nvSpPr>
        <p:spPr>
          <a:xfrm>
            <a:off x="854948" y="162403"/>
            <a:ext cx="7831799" cy="857400"/>
          </a:xfrm>
          <a:prstGeom prst="rect">
            <a:avLst/>
          </a:prstGeom>
        </p:spPr>
        <p:txBody>
          <a:bodyPr anchorCtr="0" anchor="b" bIns="91425" lIns="91425" rIns="91425" tIns="91425">
            <a:noAutofit/>
          </a:bodyPr>
          <a:lstStyle/>
          <a:p>
            <a:pPr lvl="0">
              <a:spcBef>
                <a:spcPts val="0"/>
              </a:spcBef>
              <a:buNone/>
            </a:pPr>
            <a:r>
              <a:rPr b="0" lang="ru" sz="1400"/>
              <a:t>Обязательные показатели </a:t>
            </a:r>
          </a:p>
        </p:txBody>
      </p:sp>
    </p:spTree>
  </p:cSld>
  <p:clrMapOvr>
    <a:masterClrMapping/>
  </p:clrMapOvr>
  <p:transition spd="slow">
    <p:cut/>
  </p:transition>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62" name="Shape 162"/>
        <p:cNvGrpSpPr/>
        <p:nvPr/>
      </p:nvGrpSpPr>
      <p:grpSpPr>
        <a:xfrm>
          <a:off x="0" y="0"/>
          <a:ext cx="0" cy="0"/>
          <a:chOff x="0" y="0"/>
          <a:chExt cx="0" cy="0"/>
        </a:xfrm>
      </p:grpSpPr>
      <p:sp>
        <p:nvSpPr>
          <p:cNvPr id="163" name="Shape 163"/>
          <p:cNvSpPr txBox="1"/>
          <p:nvPr>
            <p:ph idx="1" type="body"/>
          </p:nvPr>
        </p:nvSpPr>
        <p:spPr>
          <a:xfrm>
            <a:off x="854948" y="1184672"/>
            <a:ext cx="7831799" cy="3741299"/>
          </a:xfrm>
          <a:prstGeom prst="rect">
            <a:avLst/>
          </a:prstGeom>
        </p:spPr>
        <p:txBody>
          <a:bodyPr anchorCtr="0" anchor="t" bIns="91425" lIns="91425" rIns="91425" tIns="91425">
            <a:noAutofit/>
          </a:bodyPr>
          <a:lstStyle/>
          <a:p>
            <a:pPr lvl="0" rtl="0">
              <a:lnSpc>
                <a:spcPct val="115000"/>
              </a:lnSpc>
              <a:spcBef>
                <a:spcPts val="0"/>
              </a:spcBef>
              <a:spcAft>
                <a:spcPts val="300"/>
              </a:spcAft>
              <a:buNone/>
            </a:pPr>
            <a:r>
              <a:rPr lang="ru" sz="1400"/>
              <a:t>работа с «одаренными» обучающимися,</a:t>
            </a:r>
          </a:p>
          <a:p>
            <a:pPr lvl="0" rtl="0">
              <a:lnSpc>
                <a:spcPct val="115000"/>
              </a:lnSpc>
              <a:spcBef>
                <a:spcPts val="0"/>
              </a:spcBef>
              <a:spcAft>
                <a:spcPts val="300"/>
              </a:spcAft>
              <a:buClr>
                <a:schemeClr val="dk1"/>
              </a:buClr>
              <a:buSzPct val="78571"/>
              <a:buFont typeface="Arial"/>
              <a:buNone/>
            </a:pPr>
            <a:r>
              <a:t/>
            </a:r>
            <a:endParaRPr sz="1400"/>
          </a:p>
          <a:p>
            <a:pPr lvl="0" rtl="0">
              <a:lnSpc>
                <a:spcPct val="115000"/>
              </a:lnSpc>
              <a:spcBef>
                <a:spcPts val="0"/>
              </a:spcBef>
              <a:spcAft>
                <a:spcPts val="300"/>
              </a:spcAft>
              <a:buNone/>
            </a:pPr>
            <a:r>
              <a:rPr lang="ru" sz="1400"/>
              <a:t>работа в условиях реализации программ инклюзивного образования,</a:t>
            </a:r>
          </a:p>
          <a:p>
            <a:pPr lvl="0" rtl="0">
              <a:lnSpc>
                <a:spcPct val="115000"/>
              </a:lnSpc>
              <a:spcBef>
                <a:spcPts val="0"/>
              </a:spcBef>
              <a:spcAft>
                <a:spcPts val="300"/>
              </a:spcAft>
              <a:buClr>
                <a:schemeClr val="dk1"/>
              </a:buClr>
              <a:buSzPct val="78571"/>
              <a:buFont typeface="Arial"/>
              <a:buNone/>
            </a:pPr>
            <a:r>
              <a:t/>
            </a:r>
            <a:endParaRPr sz="1400"/>
          </a:p>
          <a:p>
            <a:pPr lvl="0" rtl="0">
              <a:lnSpc>
                <a:spcPct val="115000"/>
              </a:lnSpc>
              <a:spcBef>
                <a:spcPts val="0"/>
              </a:spcBef>
              <a:spcAft>
                <a:spcPts val="300"/>
              </a:spcAft>
              <a:buNone/>
            </a:pPr>
            <a:r>
              <a:rPr lang="ru" sz="1400"/>
              <a:t>обучение детей, для которых русский язык не является родным,</a:t>
            </a:r>
          </a:p>
          <a:p>
            <a:pPr lvl="0" rtl="0">
              <a:lnSpc>
                <a:spcPct val="115000"/>
              </a:lnSpc>
              <a:spcBef>
                <a:spcPts val="0"/>
              </a:spcBef>
              <a:spcAft>
                <a:spcPts val="300"/>
              </a:spcAft>
              <a:buClr>
                <a:schemeClr val="dk1"/>
              </a:buClr>
              <a:buSzPct val="78571"/>
              <a:buFont typeface="Arial"/>
              <a:buNone/>
            </a:pPr>
            <a:r>
              <a:t/>
            </a:r>
            <a:endParaRPr sz="1400"/>
          </a:p>
          <a:p>
            <a:pPr lvl="0" rtl="0">
              <a:lnSpc>
                <a:spcPct val="115000"/>
              </a:lnSpc>
              <a:spcBef>
                <a:spcPts val="0"/>
              </a:spcBef>
              <a:spcAft>
                <a:spcPts val="300"/>
              </a:spcAft>
              <a:buNone/>
            </a:pPr>
            <a:r>
              <a:rPr lang="ru" sz="1400"/>
              <a:t>работа с обучающимися, имеющими проблемы в развитии,</a:t>
            </a:r>
          </a:p>
          <a:p>
            <a:pPr lvl="0" rtl="0">
              <a:lnSpc>
                <a:spcPct val="115000"/>
              </a:lnSpc>
              <a:spcBef>
                <a:spcPts val="0"/>
              </a:spcBef>
              <a:spcAft>
                <a:spcPts val="300"/>
              </a:spcAft>
              <a:buClr>
                <a:schemeClr val="dk1"/>
              </a:buClr>
              <a:buSzPct val="78571"/>
              <a:buFont typeface="Arial"/>
              <a:buNone/>
            </a:pPr>
            <a:r>
              <a:t/>
            </a:r>
            <a:endParaRPr sz="1400"/>
          </a:p>
          <a:p>
            <a:pPr lvl="0" rtl="0">
              <a:lnSpc>
                <a:spcPct val="115000"/>
              </a:lnSpc>
              <a:spcBef>
                <a:spcPts val="0"/>
              </a:spcBef>
              <a:spcAft>
                <a:spcPts val="300"/>
              </a:spcAft>
              <a:buNone/>
            </a:pPr>
            <a:r>
              <a:rPr lang="ru" sz="1400"/>
              <a:t>применение ИКТ-технологии в образовательном процессе,</a:t>
            </a:r>
          </a:p>
          <a:p>
            <a:pPr lvl="0" rtl="0">
              <a:lnSpc>
                <a:spcPct val="115000"/>
              </a:lnSpc>
              <a:spcBef>
                <a:spcPts val="0"/>
              </a:spcBef>
              <a:spcAft>
                <a:spcPts val="300"/>
              </a:spcAft>
              <a:buClr>
                <a:schemeClr val="dk1"/>
              </a:buClr>
              <a:buSzPct val="78571"/>
              <a:buFont typeface="Arial"/>
              <a:buNone/>
            </a:pPr>
            <a:r>
              <a:t/>
            </a:r>
            <a:endParaRPr sz="1400"/>
          </a:p>
          <a:p>
            <a:pPr lvl="0" rtl="0">
              <a:lnSpc>
                <a:spcPct val="115000"/>
              </a:lnSpc>
              <a:spcBef>
                <a:spcPts val="0"/>
              </a:spcBef>
              <a:buClr>
                <a:schemeClr val="dk1"/>
              </a:buClr>
              <a:buSzPct val="78571"/>
              <a:buFont typeface="Arial"/>
              <a:buNone/>
            </a:pPr>
            <a:r>
              <a:rPr lang="ru" sz="1400"/>
              <a:t>мониторинг и экспертиза качества обучения, соответствующие международным стандартам.</a:t>
            </a:r>
          </a:p>
          <a:p>
            <a:pPr lvl="0">
              <a:spcBef>
                <a:spcPts val="0"/>
              </a:spcBef>
              <a:buNone/>
            </a:pPr>
            <a:r>
              <a:t/>
            </a:r>
            <a:endParaRPr sz="1800"/>
          </a:p>
        </p:txBody>
      </p:sp>
      <p:sp>
        <p:nvSpPr>
          <p:cNvPr id="164" name="Shape 164"/>
          <p:cNvSpPr txBox="1"/>
          <p:nvPr>
            <p:ph type="title"/>
          </p:nvPr>
        </p:nvSpPr>
        <p:spPr>
          <a:xfrm>
            <a:off x="656098" y="144353"/>
            <a:ext cx="7831799" cy="857400"/>
          </a:xfrm>
          <a:prstGeom prst="rect">
            <a:avLst/>
          </a:prstGeom>
        </p:spPr>
        <p:txBody>
          <a:bodyPr anchorCtr="0" anchor="b" bIns="91425" lIns="91425" rIns="91425" tIns="91425">
            <a:noAutofit/>
          </a:bodyPr>
          <a:lstStyle/>
          <a:p>
            <a:pPr lvl="0" rtl="0">
              <a:lnSpc>
                <a:spcPct val="115000"/>
              </a:lnSpc>
              <a:spcBef>
                <a:spcPts val="0"/>
              </a:spcBef>
              <a:buClr>
                <a:schemeClr val="dk1"/>
              </a:buClr>
              <a:buSzPct val="78571"/>
              <a:buFont typeface="Arial"/>
              <a:buNone/>
            </a:pPr>
            <a:r>
              <a:rPr b="0" lang="ru" sz="1400">
                <a:solidFill>
                  <a:schemeClr val="dk1"/>
                </a:solidFill>
              </a:rPr>
              <a:t>новые компетенции педагога:</a:t>
            </a:r>
          </a:p>
          <a:p>
            <a:pPr lvl="0" rtl="0">
              <a:lnSpc>
                <a:spcPct val="115000"/>
              </a:lnSpc>
              <a:spcBef>
                <a:spcPts val="0"/>
              </a:spcBef>
              <a:buClr>
                <a:schemeClr val="dk1"/>
              </a:buClr>
              <a:buSzPct val="78571"/>
              <a:buFont typeface="Arial"/>
              <a:buNone/>
            </a:pPr>
            <a:r>
              <a:rPr b="0" lang="ru" sz="1400"/>
              <a:t>новые компетенции педагога:</a:t>
            </a:r>
          </a:p>
          <a:p>
            <a:pPr lvl="0">
              <a:spcBef>
                <a:spcPts val="0"/>
              </a:spcBef>
              <a:buNone/>
            </a:pPr>
            <a:r>
              <a:t/>
            </a:r>
            <a:endParaRPr sz="2400"/>
          </a:p>
        </p:txBody>
      </p:sp>
    </p:spTree>
  </p:cSld>
  <p:clrMapOvr>
    <a:masterClrMapping/>
  </p:clrMapOvr>
  <p:transition spd="slow">
    <p:cut/>
  </p:transition>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68" name="Shape 168"/>
        <p:cNvGrpSpPr/>
        <p:nvPr/>
      </p:nvGrpSpPr>
      <p:grpSpPr>
        <a:xfrm>
          <a:off x="0" y="0"/>
          <a:ext cx="0" cy="0"/>
          <a:chOff x="0" y="0"/>
          <a:chExt cx="0" cy="0"/>
        </a:xfrm>
      </p:grpSpPr>
      <p:sp>
        <p:nvSpPr>
          <p:cNvPr id="169" name="Shape 169"/>
          <p:cNvSpPr txBox="1"/>
          <p:nvPr/>
        </p:nvSpPr>
        <p:spPr>
          <a:xfrm>
            <a:off x="240600" y="329325"/>
            <a:ext cx="8662799" cy="4322399"/>
          </a:xfrm>
          <a:prstGeom prst="rect">
            <a:avLst/>
          </a:prstGeom>
          <a:noFill/>
          <a:ln>
            <a:noFill/>
          </a:ln>
        </p:spPr>
        <p:txBody>
          <a:bodyPr anchorCtr="0" anchor="t" bIns="91425" lIns="91425" rIns="91425" tIns="91425">
            <a:noAutofit/>
          </a:bodyPr>
          <a:lstStyle/>
          <a:p>
            <a:pPr lvl="0" rtl="0">
              <a:lnSpc>
                <a:spcPct val="115000"/>
              </a:lnSpc>
              <a:spcBef>
                <a:spcPts val="0"/>
              </a:spcBef>
              <a:buClr>
                <a:schemeClr val="dk1"/>
              </a:buClr>
              <a:buSzPct val="61111"/>
              <a:buFont typeface="Arial"/>
              <a:buNone/>
            </a:pPr>
            <a:r>
              <a:rPr lang="ru" sz="1800">
                <a:solidFill>
                  <a:schemeClr val="lt2"/>
                </a:solidFill>
              </a:rPr>
              <a:t>современный воспитатель должен идти в ногу со временем, быть в курсе интересов подрастающего поколения, разговаривать с ним на его «языке», активно осваивать инновационные технологии, нетрадиционные методики. Необходимо максимально разнообразить знания. Воспитатель должен знать современных героев мультфильмов, сказок, виртуально-игровых персонажей, для того чтобы завязать и поддержать беседу, удовлетворить любознательность современного ребенка. Помочь ему, познающему окружающий мир, сделать правильные выводы, сформировать суждения и в соответствии с этим регулировать его поведение.</a:t>
            </a:r>
          </a:p>
          <a:p>
            <a:pPr lvl="0">
              <a:spcBef>
                <a:spcPts val="0"/>
              </a:spcBef>
              <a:buNone/>
            </a:pPr>
            <a:r>
              <a:t/>
            </a:r>
            <a:endParaRPr sz="1800">
              <a:solidFill>
                <a:schemeClr val="lt2"/>
              </a:solidFill>
            </a:endParaRPr>
          </a:p>
        </p:txBody>
      </p:sp>
    </p:spTree>
  </p:cSld>
  <p:clrMapOvr>
    <a:masterClrMapping/>
  </p:clrMapOvr>
  <p:transition spd="slow">
    <p:cut/>
  </p:transition>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73" name="Shape 173"/>
        <p:cNvGrpSpPr/>
        <p:nvPr/>
      </p:nvGrpSpPr>
      <p:grpSpPr>
        <a:xfrm>
          <a:off x="0" y="0"/>
          <a:ext cx="0" cy="0"/>
          <a:chOff x="0" y="0"/>
          <a:chExt cx="0" cy="0"/>
        </a:xfrm>
      </p:grpSpPr>
      <p:sp>
        <p:nvSpPr>
          <p:cNvPr id="174" name="Shape 174"/>
          <p:cNvSpPr txBox="1"/>
          <p:nvPr/>
        </p:nvSpPr>
        <p:spPr>
          <a:xfrm>
            <a:off x="303750" y="505350"/>
            <a:ext cx="8536499" cy="4132799"/>
          </a:xfrm>
          <a:prstGeom prst="rect">
            <a:avLst/>
          </a:prstGeom>
          <a:noFill/>
          <a:ln>
            <a:noFill/>
          </a:ln>
        </p:spPr>
        <p:txBody>
          <a:bodyPr anchorCtr="0" anchor="t" bIns="91425" lIns="91425" rIns="91425" tIns="91425">
            <a:noAutofit/>
          </a:bodyPr>
          <a:lstStyle/>
          <a:p>
            <a:pPr lvl="0" rtl="0">
              <a:spcBef>
                <a:spcPts val="0"/>
              </a:spcBef>
              <a:buNone/>
            </a:pPr>
            <a:r>
              <a:t/>
            </a:r>
            <a:endParaRPr sz="1800">
              <a:solidFill>
                <a:schemeClr val="lt2"/>
              </a:solidFill>
            </a:endParaRPr>
          </a:p>
          <a:p>
            <a:pPr lvl="0" rtl="0">
              <a:spcBef>
                <a:spcPts val="0"/>
              </a:spcBef>
              <a:buNone/>
            </a:pPr>
            <a:r>
              <a:rPr lang="ru" sz="1800">
                <a:solidFill>
                  <a:schemeClr val="lt2"/>
                </a:solidFill>
              </a:rPr>
              <a:t>Детский сад – это некая модель современного мира, только уменьшенная и более комфортная. Здесь ребенок сталкивается с необходимостью соблюдать порядок, он узнает, что есть не только его желания, но и обязанности (убирать игрушки, складывать свои вещи, приводить в порядок рабочее место).</a:t>
            </a:r>
          </a:p>
          <a:p>
            <a:pPr lvl="0" rtl="0">
              <a:spcBef>
                <a:spcPts val="0"/>
              </a:spcBef>
              <a:buNone/>
            </a:pPr>
            <a:r>
              <a:t/>
            </a:r>
            <a:endParaRPr sz="1800">
              <a:solidFill>
                <a:schemeClr val="lt2"/>
              </a:solidFill>
            </a:endParaRPr>
          </a:p>
          <a:p>
            <a:pPr lvl="0" rtl="0">
              <a:lnSpc>
                <a:spcPct val="115000"/>
              </a:lnSpc>
              <a:spcBef>
                <a:spcPts val="0"/>
              </a:spcBef>
              <a:buClr>
                <a:schemeClr val="dk1"/>
              </a:buClr>
              <a:buSzPct val="61111"/>
              <a:buFont typeface="Arial"/>
              <a:buNone/>
            </a:pPr>
            <a:r>
              <a:rPr lang="ru" sz="1800">
                <a:solidFill>
                  <a:schemeClr val="lt2"/>
                </a:solidFill>
              </a:rPr>
              <a:t>Еще одна задача воспитателя – определить наклонности ребенка, интересы, помочь ему выбрать интересное занятие по душе. Важно развивать индивидуальность ребенка, поощрять его увлечения.</a:t>
            </a:r>
          </a:p>
          <a:p>
            <a:pPr lvl="0">
              <a:spcBef>
                <a:spcPts val="0"/>
              </a:spcBef>
              <a:buNone/>
            </a:pPr>
            <a:r>
              <a:t/>
            </a:r>
            <a:endParaRPr sz="1800">
              <a:solidFill>
                <a:schemeClr val="lt2"/>
              </a:solidFill>
            </a:endParaRPr>
          </a:p>
        </p:txBody>
      </p:sp>
    </p:spTree>
  </p:cSld>
  <p:clrMapOvr>
    <a:masterClrMapping/>
  </p:clrMapOvr>
  <p:transition spd="slow">
    <p:cut/>
  </p:transition>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78" name="Shape 178"/>
        <p:cNvGrpSpPr/>
        <p:nvPr/>
      </p:nvGrpSpPr>
      <p:grpSpPr>
        <a:xfrm>
          <a:off x="0" y="0"/>
          <a:ext cx="0" cy="0"/>
          <a:chOff x="0" y="0"/>
          <a:chExt cx="0" cy="0"/>
        </a:xfrm>
      </p:grpSpPr>
      <p:sp>
        <p:nvSpPr>
          <p:cNvPr id="179" name="Shape 179"/>
          <p:cNvSpPr txBox="1"/>
          <p:nvPr/>
        </p:nvSpPr>
        <p:spPr>
          <a:xfrm>
            <a:off x="171450" y="388025"/>
            <a:ext cx="8825099" cy="4376399"/>
          </a:xfrm>
          <a:prstGeom prst="rect">
            <a:avLst/>
          </a:prstGeom>
          <a:noFill/>
          <a:ln>
            <a:noFill/>
          </a:ln>
        </p:spPr>
        <p:txBody>
          <a:bodyPr anchorCtr="0" anchor="t" bIns="91425" lIns="91425" rIns="91425" tIns="91425">
            <a:noAutofit/>
          </a:bodyPr>
          <a:lstStyle/>
          <a:p>
            <a:pPr lvl="0" rtl="0">
              <a:spcBef>
                <a:spcPts val="0"/>
              </a:spcBef>
              <a:buNone/>
            </a:pPr>
            <a:r>
              <a:rPr lang="ru" sz="1800">
                <a:solidFill>
                  <a:schemeClr val="lt2"/>
                </a:solidFill>
              </a:rPr>
              <a:t>«Образовательный процесс – это совокупность учебно-воспитательного и самообразовательного процесса, направленная на решение задач образования, воспитания и развития в соответствии с государственным образовательным стандартом»</a:t>
            </a:r>
          </a:p>
          <a:p>
            <a:pPr lvl="0" rtl="0">
              <a:spcBef>
                <a:spcPts val="0"/>
              </a:spcBef>
              <a:buNone/>
            </a:pPr>
            <a:r>
              <a:t/>
            </a:r>
            <a:endParaRPr sz="1800">
              <a:solidFill>
                <a:schemeClr val="lt2"/>
              </a:solidFill>
            </a:endParaRPr>
          </a:p>
          <a:p>
            <a:pPr lvl="0" rtl="0">
              <a:spcBef>
                <a:spcPts val="0"/>
              </a:spcBef>
              <a:buNone/>
            </a:pPr>
            <a:r>
              <a:t/>
            </a:r>
            <a:endParaRPr sz="1800">
              <a:solidFill>
                <a:schemeClr val="lt2"/>
              </a:solidFill>
            </a:endParaRPr>
          </a:p>
          <a:p>
            <a:pPr lvl="0" rtl="0">
              <a:lnSpc>
                <a:spcPct val="115000"/>
              </a:lnSpc>
              <a:spcBef>
                <a:spcPts val="0"/>
              </a:spcBef>
              <a:buClr>
                <a:schemeClr val="dk1"/>
              </a:buClr>
              <a:buSzPct val="61111"/>
              <a:buFont typeface="Arial"/>
              <a:buNone/>
            </a:pPr>
            <a:r>
              <a:rPr lang="ru" sz="1800">
                <a:solidFill>
                  <a:schemeClr val="lt2"/>
                </a:solidFill>
              </a:rPr>
              <a:t>Основу организации образовательного процесса составляет комплексно-тематический принцип с ведущей игровой деятельностью, а решение программных задач осуществляется через разные формы совместной деятельности взрослых и детей, а так же совместной деятельности детей не только в рамках образовательной деятельности, но и при проведении режимных моментов.</a:t>
            </a:r>
          </a:p>
          <a:p>
            <a:pPr lvl="0">
              <a:spcBef>
                <a:spcPts val="0"/>
              </a:spcBef>
              <a:buNone/>
            </a:pPr>
            <a:r>
              <a:t/>
            </a:r>
            <a:endParaRPr sz="1800">
              <a:solidFill>
                <a:schemeClr val="lt2"/>
              </a:solidFill>
            </a:endParaRPr>
          </a:p>
        </p:txBody>
      </p:sp>
    </p:spTree>
  </p:cSld>
  <p:clrMapOvr>
    <a:masterClrMapping/>
  </p:clrMapOvr>
  <p:transition spd="slow">
    <p:cut/>
  </p:transition>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83" name="Shape 183"/>
        <p:cNvGrpSpPr/>
        <p:nvPr/>
      </p:nvGrpSpPr>
      <p:grpSpPr>
        <a:xfrm>
          <a:off x="0" y="0"/>
          <a:ext cx="0" cy="0"/>
          <a:chOff x="0" y="0"/>
          <a:chExt cx="0" cy="0"/>
        </a:xfrm>
      </p:grpSpPr>
      <p:sp>
        <p:nvSpPr>
          <p:cNvPr id="184" name="Shape 184"/>
          <p:cNvSpPr txBox="1"/>
          <p:nvPr/>
        </p:nvSpPr>
        <p:spPr>
          <a:xfrm>
            <a:off x="369975" y="478250"/>
            <a:ext cx="8581500" cy="4358400"/>
          </a:xfrm>
          <a:prstGeom prst="rect">
            <a:avLst/>
          </a:prstGeom>
          <a:noFill/>
          <a:ln>
            <a:noFill/>
          </a:ln>
        </p:spPr>
        <p:txBody>
          <a:bodyPr anchorCtr="0" anchor="t" bIns="91425" lIns="91425" rIns="91425" tIns="91425">
            <a:noAutofit/>
          </a:bodyPr>
          <a:lstStyle/>
          <a:p>
            <a:pPr lvl="0" rtl="0">
              <a:spcBef>
                <a:spcPts val="0"/>
              </a:spcBef>
              <a:buNone/>
            </a:pPr>
            <a:r>
              <a:t/>
            </a:r>
            <a:endParaRPr sz="1800">
              <a:solidFill>
                <a:schemeClr val="lt2"/>
              </a:solidFill>
            </a:endParaRPr>
          </a:p>
          <a:p>
            <a:pPr lvl="0" rtl="0">
              <a:spcBef>
                <a:spcPts val="0"/>
              </a:spcBef>
              <a:buNone/>
            </a:pPr>
            <a:r>
              <a:t/>
            </a:r>
            <a:endParaRPr sz="1800">
              <a:solidFill>
                <a:schemeClr val="lt2"/>
              </a:solidFill>
            </a:endParaRPr>
          </a:p>
          <a:p>
            <a:pPr lvl="0" rtl="0">
              <a:spcBef>
                <a:spcPts val="0"/>
              </a:spcBef>
              <a:buNone/>
            </a:pPr>
            <a:r>
              <a:t/>
            </a:r>
            <a:endParaRPr sz="1800">
              <a:solidFill>
                <a:schemeClr val="lt2"/>
              </a:solidFill>
            </a:endParaRPr>
          </a:p>
          <a:p>
            <a:pPr lvl="0">
              <a:spcBef>
                <a:spcPts val="0"/>
              </a:spcBef>
              <a:buNone/>
            </a:pPr>
            <a:r>
              <a:rPr lang="ru" sz="1800">
                <a:solidFill>
                  <a:schemeClr val="lt2"/>
                </a:solidFill>
              </a:rPr>
              <a:t>Главная особенность организации образовательной деятельности в ДОУ на современном этапе: повышение статуса игры, как основного вида деятельности детей дошкольного возраста; включение в процесс эффективных форм работы с детьми (ИКТ, проектной деятельности, игровых, проблемно-обучающих ситуаций) в рамках интеграции образовательных областей. </a:t>
            </a:r>
          </a:p>
        </p:txBody>
      </p:sp>
    </p:spTree>
  </p:cSld>
  <p:clrMapOvr>
    <a:masterClrMapping/>
  </p:clrMapOvr>
  <p:transition spd="slow">
    <p:cut/>
  </p:transition>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88" name="Shape 188"/>
        <p:cNvGrpSpPr/>
        <p:nvPr/>
      </p:nvGrpSpPr>
      <p:grpSpPr>
        <a:xfrm>
          <a:off x="0" y="0"/>
          <a:ext cx="0" cy="0"/>
          <a:chOff x="0" y="0"/>
          <a:chExt cx="0" cy="0"/>
        </a:xfrm>
      </p:grpSpPr>
      <p:sp>
        <p:nvSpPr>
          <p:cNvPr id="189" name="Shape 189"/>
          <p:cNvSpPr txBox="1"/>
          <p:nvPr/>
        </p:nvSpPr>
        <p:spPr>
          <a:xfrm>
            <a:off x="288750" y="478250"/>
            <a:ext cx="8563500" cy="4250100"/>
          </a:xfrm>
          <a:prstGeom prst="rect">
            <a:avLst/>
          </a:prstGeom>
          <a:noFill/>
          <a:ln>
            <a:noFill/>
          </a:ln>
        </p:spPr>
        <p:txBody>
          <a:bodyPr anchorCtr="0" anchor="t" bIns="91425" lIns="91425" rIns="91425" tIns="91425">
            <a:noAutofit/>
          </a:bodyPr>
          <a:lstStyle/>
          <a:p>
            <a:pPr lvl="0" rtl="0">
              <a:lnSpc>
                <a:spcPct val="115000"/>
              </a:lnSpc>
              <a:spcBef>
                <a:spcPts val="0"/>
              </a:spcBef>
              <a:buClr>
                <a:schemeClr val="dk1"/>
              </a:buClr>
              <a:buFont typeface="Arial"/>
              <a:buNone/>
            </a:pPr>
            <a:r>
              <a:rPr lang="ru">
                <a:solidFill>
                  <a:schemeClr val="lt2"/>
                </a:solidFill>
              </a:rPr>
              <a:t>Метод проектов как педагогическая технология — это совокупность исследовательских, поисковых, проблемных методов, творческих по своей сути, то есть в его основе лежит развитие познавательных навыков, умений самостоятельно конструировать свои знания, ориентироваться в информационном пространстве, развитие критического и творческого мышления.</a:t>
            </a:r>
          </a:p>
          <a:p>
            <a:pPr lvl="0" rtl="0">
              <a:lnSpc>
                <a:spcPct val="115000"/>
              </a:lnSpc>
              <a:spcBef>
                <a:spcPts val="0"/>
              </a:spcBef>
              <a:buNone/>
            </a:pPr>
            <a:r>
              <a:rPr lang="ru">
                <a:solidFill>
                  <a:schemeClr val="lt2"/>
                </a:solidFill>
              </a:rPr>
              <a:t>Основное предназначение метода проектов - предоставление педагогом возможности самостоятельного приобретения знаний детьми при решении практических задач или проблем, требующих интеграции знаний из различных предметных областей. Из этого следует, что выбранная тема «проецируется» педагогом на все образовательные области, предлагаемых ФГОС, и на все структурные единицы образовательного процесса, через различные виды детской деятельности. </a:t>
            </a:r>
          </a:p>
          <a:p>
            <a:pPr lvl="0" rtl="0">
              <a:lnSpc>
                <a:spcPct val="115000"/>
              </a:lnSpc>
              <a:spcBef>
                <a:spcPts val="0"/>
              </a:spcBef>
              <a:buNone/>
            </a:pPr>
            <a:r>
              <a:t/>
            </a:r>
            <a:endParaRPr>
              <a:solidFill>
                <a:schemeClr val="lt2"/>
              </a:solidFill>
            </a:endParaRPr>
          </a:p>
          <a:p>
            <a:pPr lvl="0" rtl="0">
              <a:lnSpc>
                <a:spcPct val="115000"/>
              </a:lnSpc>
              <a:spcBef>
                <a:spcPts val="0"/>
              </a:spcBef>
              <a:buNone/>
            </a:pPr>
            <a:r>
              <a:rPr lang="ru">
                <a:solidFill>
                  <a:schemeClr val="lt2"/>
                </a:solidFill>
              </a:rPr>
              <a:t>Выбор темы – это первый шаг педагога в работе над проектом.</a:t>
            </a:r>
          </a:p>
          <a:p>
            <a:pPr lvl="0" rtl="0">
              <a:lnSpc>
                <a:spcPct val="115000"/>
              </a:lnSpc>
              <a:spcBef>
                <a:spcPts val="0"/>
              </a:spcBef>
              <a:buNone/>
            </a:pPr>
            <a:r>
              <a:t/>
            </a:r>
            <a:endParaRPr>
              <a:solidFill>
                <a:schemeClr val="lt2"/>
              </a:solidFill>
            </a:endParaRPr>
          </a:p>
          <a:p>
            <a:pPr lvl="0" rtl="0">
              <a:lnSpc>
                <a:spcPct val="115000"/>
              </a:lnSpc>
              <a:spcBef>
                <a:spcPts val="0"/>
              </a:spcBef>
              <a:buClr>
                <a:schemeClr val="dk1"/>
              </a:buClr>
              <a:buFont typeface="Arial"/>
              <a:buNone/>
            </a:pPr>
            <a:r>
              <a:rPr lang="ru">
                <a:solidFill>
                  <a:schemeClr val="lt2"/>
                </a:solidFill>
              </a:rPr>
              <a:t> Второй шаг – это тематическое планирование по выбранной проблеме, где учитываются все виды детской деятельности</a:t>
            </a:r>
          </a:p>
        </p:txBody>
      </p:sp>
    </p:spTree>
  </p:cSld>
  <p:clrMapOvr>
    <a:masterClrMapping/>
  </p:clrMapOvr>
  <p:transition spd="slow">
    <p:cut/>
  </p:transition>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93" name="Shape 193"/>
        <p:cNvGrpSpPr/>
        <p:nvPr/>
      </p:nvGrpSpPr>
      <p:grpSpPr>
        <a:xfrm>
          <a:off x="0" y="0"/>
          <a:ext cx="0" cy="0"/>
          <a:chOff x="0" y="0"/>
          <a:chExt cx="0" cy="0"/>
        </a:xfrm>
      </p:grpSpPr>
      <p:sp>
        <p:nvSpPr>
          <p:cNvPr id="194" name="Shape 194"/>
          <p:cNvSpPr txBox="1"/>
          <p:nvPr/>
        </p:nvSpPr>
        <p:spPr>
          <a:xfrm>
            <a:off x="189500" y="433125"/>
            <a:ext cx="8563500" cy="4557000"/>
          </a:xfrm>
          <a:prstGeom prst="rect">
            <a:avLst/>
          </a:prstGeom>
          <a:noFill/>
          <a:ln>
            <a:noFill/>
          </a:ln>
        </p:spPr>
        <p:txBody>
          <a:bodyPr anchorCtr="0" anchor="t" bIns="91425" lIns="91425" rIns="91425" tIns="91425">
            <a:noAutofit/>
          </a:bodyPr>
          <a:lstStyle/>
          <a:p>
            <a:pPr lvl="0" rtl="0">
              <a:lnSpc>
                <a:spcPct val="115000"/>
              </a:lnSpc>
              <a:spcBef>
                <a:spcPts val="0"/>
              </a:spcBef>
              <a:buNone/>
            </a:pPr>
            <a:r>
              <a:rPr lang="ru" sz="1800">
                <a:solidFill>
                  <a:schemeClr val="accent1"/>
                </a:solidFill>
              </a:rPr>
              <a:t>проект – это 5 «П»:</a:t>
            </a:r>
          </a:p>
          <a:p>
            <a:pPr lvl="0" rtl="0">
              <a:lnSpc>
                <a:spcPct val="115000"/>
              </a:lnSpc>
              <a:spcBef>
                <a:spcPts val="0"/>
              </a:spcBef>
              <a:buClr>
                <a:schemeClr val="dk1"/>
              </a:buClr>
              <a:buFont typeface="Arial"/>
              <a:buNone/>
            </a:pPr>
            <a:r>
              <a:t/>
            </a:r>
            <a:endParaRPr sz="1800">
              <a:solidFill>
                <a:schemeClr val="lt2"/>
              </a:solidFill>
            </a:endParaRPr>
          </a:p>
          <a:p>
            <a:pPr lvl="0" rtl="0">
              <a:lnSpc>
                <a:spcPct val="115000"/>
              </a:lnSpc>
              <a:spcBef>
                <a:spcPts val="0"/>
              </a:spcBef>
              <a:buNone/>
            </a:pPr>
            <a:r>
              <a:rPr lang="ru" sz="1800">
                <a:solidFill>
                  <a:schemeClr val="lt2"/>
                </a:solidFill>
              </a:rPr>
              <a:t>Проблема;</a:t>
            </a:r>
          </a:p>
          <a:p>
            <a:pPr lvl="0" rtl="0">
              <a:lnSpc>
                <a:spcPct val="115000"/>
              </a:lnSpc>
              <a:spcBef>
                <a:spcPts val="0"/>
              </a:spcBef>
              <a:buClr>
                <a:schemeClr val="dk1"/>
              </a:buClr>
              <a:buFont typeface="Arial"/>
              <a:buNone/>
            </a:pPr>
            <a:r>
              <a:t/>
            </a:r>
            <a:endParaRPr sz="1800">
              <a:solidFill>
                <a:schemeClr val="lt2"/>
              </a:solidFill>
            </a:endParaRPr>
          </a:p>
          <a:p>
            <a:pPr lvl="0" rtl="0">
              <a:lnSpc>
                <a:spcPct val="115000"/>
              </a:lnSpc>
              <a:spcBef>
                <a:spcPts val="0"/>
              </a:spcBef>
              <a:buNone/>
            </a:pPr>
            <a:r>
              <a:rPr lang="ru" sz="1800">
                <a:solidFill>
                  <a:schemeClr val="lt2"/>
                </a:solidFill>
              </a:rPr>
              <a:t>Проектирование или планирование;</a:t>
            </a:r>
          </a:p>
          <a:p>
            <a:pPr lvl="0" rtl="0">
              <a:lnSpc>
                <a:spcPct val="115000"/>
              </a:lnSpc>
              <a:spcBef>
                <a:spcPts val="0"/>
              </a:spcBef>
              <a:buClr>
                <a:schemeClr val="dk1"/>
              </a:buClr>
              <a:buFont typeface="Arial"/>
              <a:buNone/>
            </a:pPr>
            <a:r>
              <a:t/>
            </a:r>
            <a:endParaRPr sz="1800">
              <a:solidFill>
                <a:schemeClr val="lt2"/>
              </a:solidFill>
            </a:endParaRPr>
          </a:p>
          <a:p>
            <a:pPr lvl="0" rtl="0">
              <a:lnSpc>
                <a:spcPct val="115000"/>
              </a:lnSpc>
              <a:spcBef>
                <a:spcPts val="0"/>
              </a:spcBef>
              <a:buNone/>
            </a:pPr>
            <a:r>
              <a:rPr lang="ru" sz="1800">
                <a:solidFill>
                  <a:schemeClr val="lt2"/>
                </a:solidFill>
              </a:rPr>
              <a:t>Поиск информации;</a:t>
            </a:r>
          </a:p>
          <a:p>
            <a:pPr lvl="0" rtl="0">
              <a:lnSpc>
                <a:spcPct val="115000"/>
              </a:lnSpc>
              <a:spcBef>
                <a:spcPts val="0"/>
              </a:spcBef>
              <a:buClr>
                <a:schemeClr val="dk1"/>
              </a:buClr>
              <a:buFont typeface="Arial"/>
              <a:buNone/>
            </a:pPr>
            <a:r>
              <a:t/>
            </a:r>
            <a:endParaRPr sz="1800">
              <a:solidFill>
                <a:schemeClr val="lt2"/>
              </a:solidFill>
            </a:endParaRPr>
          </a:p>
          <a:p>
            <a:pPr lvl="0" rtl="0">
              <a:lnSpc>
                <a:spcPct val="115000"/>
              </a:lnSpc>
              <a:spcBef>
                <a:spcPts val="0"/>
              </a:spcBef>
              <a:buNone/>
            </a:pPr>
            <a:r>
              <a:rPr lang="ru" sz="1800">
                <a:solidFill>
                  <a:schemeClr val="lt2"/>
                </a:solidFill>
              </a:rPr>
              <a:t>Продукт;</a:t>
            </a:r>
          </a:p>
          <a:p>
            <a:pPr lvl="0" rtl="0">
              <a:lnSpc>
                <a:spcPct val="115000"/>
              </a:lnSpc>
              <a:spcBef>
                <a:spcPts val="0"/>
              </a:spcBef>
              <a:buClr>
                <a:schemeClr val="dk1"/>
              </a:buClr>
              <a:buFont typeface="Arial"/>
              <a:buNone/>
            </a:pPr>
            <a:r>
              <a:t/>
            </a:r>
            <a:endParaRPr sz="1800">
              <a:solidFill>
                <a:schemeClr val="lt2"/>
              </a:solidFill>
            </a:endParaRPr>
          </a:p>
          <a:p>
            <a:pPr lvl="0" rtl="0">
              <a:lnSpc>
                <a:spcPct val="115000"/>
              </a:lnSpc>
              <a:spcBef>
                <a:spcPts val="0"/>
              </a:spcBef>
              <a:buClr>
                <a:schemeClr val="dk1"/>
              </a:buClr>
              <a:buSzPct val="61111"/>
              <a:buFont typeface="Arial"/>
              <a:buNone/>
            </a:pPr>
            <a:r>
              <a:rPr lang="ru" sz="1800">
                <a:solidFill>
                  <a:schemeClr val="lt2"/>
                </a:solidFill>
              </a:rPr>
              <a:t>Презентация.</a:t>
            </a:r>
          </a:p>
          <a:p>
            <a:pPr lvl="0" rtl="0">
              <a:lnSpc>
                <a:spcPct val="115000"/>
              </a:lnSpc>
              <a:spcBef>
                <a:spcPts val="0"/>
              </a:spcBef>
              <a:buNone/>
            </a:pPr>
            <a:r>
              <a:rPr lang="ru" sz="1800">
                <a:solidFill>
                  <a:schemeClr val="lt2"/>
                </a:solidFill>
              </a:rPr>
              <a:t>Запомнить просто – пять пальцев руки. </a:t>
            </a:r>
          </a:p>
          <a:p>
            <a:pPr lvl="0" rtl="0">
              <a:lnSpc>
                <a:spcPct val="115000"/>
              </a:lnSpc>
              <a:spcBef>
                <a:spcPts val="0"/>
              </a:spcBef>
              <a:buClr>
                <a:schemeClr val="dk1"/>
              </a:buClr>
              <a:buSzPct val="61111"/>
              <a:buFont typeface="Arial"/>
              <a:buNone/>
            </a:pPr>
            <a:r>
              <a:rPr lang="ru" sz="1800">
                <a:solidFill>
                  <a:schemeClr val="lt2"/>
                </a:solidFill>
              </a:rPr>
              <a:t>Шестое «П» - портфолио, в котором собраны наработанные материалы (фото, рисунки, альбомы, макеты и др.).</a:t>
            </a:r>
          </a:p>
          <a:p>
            <a:pPr lvl="0">
              <a:spcBef>
                <a:spcPts val="0"/>
              </a:spcBef>
              <a:buNone/>
            </a:pPr>
            <a:r>
              <a:t/>
            </a:r>
            <a:endParaRPr sz="1800">
              <a:solidFill>
                <a:schemeClr val="lt2"/>
              </a:solidFill>
            </a:endParaRPr>
          </a:p>
        </p:txBody>
      </p:sp>
    </p:spTree>
  </p:cSld>
  <p:clrMapOvr>
    <a:masterClrMapping/>
  </p:clrMapOvr>
  <p:transition spd="slow">
    <p:cut/>
  </p:transition>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98" name="Shape 198"/>
        <p:cNvGrpSpPr/>
        <p:nvPr/>
      </p:nvGrpSpPr>
      <p:grpSpPr>
        <a:xfrm>
          <a:off x="0" y="0"/>
          <a:ext cx="0" cy="0"/>
          <a:chOff x="0" y="0"/>
          <a:chExt cx="0" cy="0"/>
        </a:xfrm>
      </p:grpSpPr>
      <p:sp>
        <p:nvSpPr>
          <p:cNvPr id="199" name="Shape 199"/>
          <p:cNvSpPr txBox="1"/>
          <p:nvPr/>
        </p:nvSpPr>
        <p:spPr>
          <a:xfrm>
            <a:off x="162425" y="424125"/>
            <a:ext cx="8680799" cy="4340399"/>
          </a:xfrm>
          <a:prstGeom prst="rect">
            <a:avLst/>
          </a:prstGeom>
          <a:noFill/>
          <a:ln>
            <a:noFill/>
          </a:ln>
        </p:spPr>
        <p:txBody>
          <a:bodyPr anchorCtr="0" anchor="t" bIns="91425" lIns="91425" rIns="91425" tIns="91425">
            <a:noAutofit/>
          </a:bodyPr>
          <a:lstStyle/>
          <a:p>
            <a:pPr lvl="0" rtl="0">
              <a:lnSpc>
                <a:spcPct val="115000"/>
              </a:lnSpc>
              <a:spcBef>
                <a:spcPts val="0"/>
              </a:spcBef>
              <a:spcAft>
                <a:spcPts val="300"/>
              </a:spcAft>
              <a:buNone/>
            </a:pPr>
            <a:r>
              <a:t/>
            </a:r>
            <a:endParaRPr sz="1800">
              <a:solidFill>
                <a:schemeClr val="lt2"/>
              </a:solidFill>
            </a:endParaRPr>
          </a:p>
          <a:p>
            <a:pPr lvl="0" rtl="0">
              <a:lnSpc>
                <a:spcPct val="115000"/>
              </a:lnSpc>
              <a:spcBef>
                <a:spcPts val="0"/>
              </a:spcBef>
              <a:spcAft>
                <a:spcPts val="300"/>
              </a:spcAft>
              <a:buNone/>
            </a:pPr>
            <a:r>
              <a:t/>
            </a:r>
            <a:endParaRPr sz="1800">
              <a:solidFill>
                <a:schemeClr val="lt2"/>
              </a:solidFill>
            </a:endParaRPr>
          </a:p>
          <a:p>
            <a:pPr lvl="0" rtl="0">
              <a:lnSpc>
                <a:spcPct val="115000"/>
              </a:lnSpc>
              <a:spcBef>
                <a:spcPts val="0"/>
              </a:spcBef>
              <a:spcAft>
                <a:spcPts val="300"/>
              </a:spcAft>
              <a:buNone/>
            </a:pPr>
            <a:r>
              <a:rPr lang="ru" sz="1800">
                <a:solidFill>
                  <a:schemeClr val="lt2"/>
                </a:solidFill>
              </a:rPr>
              <a:t>Организационные моменты, которые можно выделить в структуре каждого режимного момента;</a:t>
            </a:r>
          </a:p>
          <a:p>
            <a:pPr lvl="0" rtl="0">
              <a:lnSpc>
                <a:spcPct val="115000"/>
              </a:lnSpc>
              <a:spcBef>
                <a:spcPts val="0"/>
              </a:spcBef>
              <a:spcAft>
                <a:spcPts val="300"/>
              </a:spcAft>
              <a:buClr>
                <a:schemeClr val="dk1"/>
              </a:buClr>
              <a:buFont typeface="Arial"/>
              <a:buNone/>
            </a:pPr>
            <a:r>
              <a:t/>
            </a:r>
            <a:endParaRPr sz="1800">
              <a:solidFill>
                <a:schemeClr val="lt2"/>
              </a:solidFill>
            </a:endParaRPr>
          </a:p>
          <a:p>
            <a:pPr lvl="0" rtl="0">
              <a:lnSpc>
                <a:spcPct val="115000"/>
              </a:lnSpc>
              <a:spcBef>
                <a:spcPts val="0"/>
              </a:spcBef>
              <a:spcAft>
                <a:spcPts val="300"/>
              </a:spcAft>
              <a:buClr>
                <a:schemeClr val="dk1"/>
              </a:buClr>
              <a:buSzPct val="61111"/>
              <a:buFont typeface="Arial"/>
              <a:buNone/>
            </a:pPr>
            <a:r>
              <a:rPr lang="ru" sz="1800">
                <a:solidFill>
                  <a:schemeClr val="lt2"/>
                </a:solidFill>
              </a:rPr>
              <a:t>основные направления деятельности в каждом организационном моменте;</a:t>
            </a:r>
          </a:p>
          <a:p>
            <a:pPr lvl="0" rtl="0">
              <a:lnSpc>
                <a:spcPct val="115000"/>
              </a:lnSpc>
              <a:spcBef>
                <a:spcPts val="0"/>
              </a:spcBef>
              <a:spcAft>
                <a:spcPts val="300"/>
              </a:spcAft>
              <a:buClr>
                <a:schemeClr val="dk1"/>
              </a:buClr>
              <a:buSzPct val="61111"/>
              <a:buFont typeface="Arial"/>
              <a:buNone/>
            </a:pPr>
            <a:r>
              <a:rPr lang="ru" sz="1800">
                <a:solidFill>
                  <a:schemeClr val="lt2"/>
                </a:solidFill>
              </a:rPr>
              <a:t>задачи, решаемые в каждом организационном моменте (с учётом принципа интеграции образовательных областей);</a:t>
            </a:r>
          </a:p>
          <a:p>
            <a:pPr lvl="0" rtl="0">
              <a:lnSpc>
                <a:spcPct val="115000"/>
              </a:lnSpc>
              <a:spcBef>
                <a:spcPts val="0"/>
              </a:spcBef>
              <a:spcAft>
                <a:spcPts val="300"/>
              </a:spcAft>
              <a:buClr>
                <a:schemeClr val="dk1"/>
              </a:buClr>
              <a:buSzPct val="61111"/>
              <a:buFont typeface="Arial"/>
              <a:buNone/>
            </a:pPr>
            <a:r>
              <a:rPr lang="ru" sz="1800">
                <a:solidFill>
                  <a:schemeClr val="lt2"/>
                </a:solidFill>
              </a:rPr>
              <a:t>формы, методы, приёмы решения задач;</a:t>
            </a:r>
          </a:p>
          <a:p>
            <a:pPr lvl="0" rtl="0">
              <a:lnSpc>
                <a:spcPct val="115000"/>
              </a:lnSpc>
              <a:spcBef>
                <a:spcPts val="0"/>
              </a:spcBef>
              <a:buClr>
                <a:schemeClr val="dk1"/>
              </a:buClr>
              <a:buSzPct val="61111"/>
              <a:buFont typeface="Arial"/>
              <a:buNone/>
            </a:pPr>
            <a:r>
              <a:rPr lang="ru" sz="1800">
                <a:solidFill>
                  <a:schemeClr val="lt2"/>
                </a:solidFill>
              </a:rPr>
              <a:t>планируемые результаты.</a:t>
            </a:r>
          </a:p>
          <a:p>
            <a:pPr lvl="0">
              <a:spcBef>
                <a:spcPts val="0"/>
              </a:spcBef>
              <a:buNone/>
            </a:pPr>
            <a:r>
              <a:t/>
            </a:r>
            <a:endParaRPr sz="1800">
              <a:solidFill>
                <a:schemeClr val="lt2"/>
              </a:solidFill>
            </a:endParaRPr>
          </a:p>
        </p:txBody>
      </p:sp>
    </p:spTree>
  </p:cSld>
  <p:clrMapOvr>
    <a:masterClrMapping/>
  </p:clrMapOvr>
  <p:transition spd="slow">
    <p:cut/>
  </p:transition>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03" name="Shape 203"/>
        <p:cNvGrpSpPr/>
        <p:nvPr/>
      </p:nvGrpSpPr>
      <p:grpSpPr>
        <a:xfrm>
          <a:off x="0" y="0"/>
          <a:ext cx="0" cy="0"/>
          <a:chOff x="0" y="0"/>
          <a:chExt cx="0" cy="0"/>
        </a:xfrm>
      </p:grpSpPr>
      <p:sp>
        <p:nvSpPr>
          <p:cNvPr id="204" name="Shape 204"/>
          <p:cNvSpPr txBox="1"/>
          <p:nvPr/>
        </p:nvSpPr>
        <p:spPr>
          <a:xfrm>
            <a:off x="234625" y="505325"/>
            <a:ext cx="8698800" cy="4313400"/>
          </a:xfrm>
          <a:prstGeom prst="rect">
            <a:avLst/>
          </a:prstGeom>
          <a:noFill/>
          <a:ln>
            <a:noFill/>
          </a:ln>
        </p:spPr>
        <p:txBody>
          <a:bodyPr anchorCtr="0" anchor="t" bIns="91425" lIns="91425" rIns="91425" tIns="91425">
            <a:noAutofit/>
          </a:bodyPr>
          <a:lstStyle/>
          <a:p>
            <a:pPr lvl="0" rtl="0">
              <a:lnSpc>
                <a:spcPct val="115000"/>
              </a:lnSpc>
              <a:spcBef>
                <a:spcPts val="0"/>
              </a:spcBef>
              <a:buNone/>
            </a:pPr>
            <a:r>
              <a:rPr lang="ru">
                <a:solidFill>
                  <a:schemeClr val="lt2"/>
                </a:solidFill>
              </a:rPr>
              <a:t>Образовательная деятельность, осуществляемая </a:t>
            </a:r>
            <a:r>
              <a:rPr i="1" lang="ru">
                <a:solidFill>
                  <a:schemeClr val="lt2"/>
                </a:solidFill>
              </a:rPr>
              <a:t>в утренний отрезок времени:</a:t>
            </a:r>
          </a:p>
          <a:p>
            <a:pPr lvl="0" rtl="0">
              <a:lnSpc>
                <a:spcPct val="115000"/>
              </a:lnSpc>
              <a:spcBef>
                <a:spcPts val="0"/>
              </a:spcBef>
              <a:buNone/>
            </a:pPr>
            <a:r>
              <a:t/>
            </a:r>
            <a:endParaRPr i="1">
              <a:solidFill>
                <a:schemeClr val="lt2"/>
              </a:solidFill>
            </a:endParaRPr>
          </a:p>
          <a:p>
            <a:pPr lvl="0" rtl="0">
              <a:lnSpc>
                <a:spcPct val="115000"/>
              </a:lnSpc>
              <a:spcBef>
                <a:spcPts val="0"/>
              </a:spcBef>
              <a:buClr>
                <a:schemeClr val="dk1"/>
              </a:buClr>
              <a:buFont typeface="Arial"/>
              <a:buNone/>
            </a:pPr>
            <a:r>
              <a:t/>
            </a:r>
            <a:endParaRPr i="1">
              <a:solidFill>
                <a:schemeClr val="lt2"/>
              </a:solidFill>
            </a:endParaRPr>
          </a:p>
          <a:p>
            <a:pPr lvl="0" rtl="0">
              <a:lnSpc>
                <a:spcPct val="115000"/>
              </a:lnSpc>
              <a:spcBef>
                <a:spcPts val="0"/>
              </a:spcBef>
              <a:buClr>
                <a:schemeClr val="dk1"/>
              </a:buClr>
              <a:buFont typeface="Arial"/>
              <a:buNone/>
            </a:pPr>
            <a:r>
              <a:rPr lang="ru">
                <a:solidFill>
                  <a:schemeClr val="lt2"/>
                </a:solidFill>
              </a:rPr>
              <a:t>1. Наблюдения: в уголке природы, за деятельностью взрослых (сервировка стола к завтраку).</a:t>
            </a:r>
          </a:p>
          <a:p>
            <a:pPr lvl="0" rtl="0">
              <a:lnSpc>
                <a:spcPct val="115000"/>
              </a:lnSpc>
              <a:spcBef>
                <a:spcPts val="0"/>
              </a:spcBef>
              <a:buClr>
                <a:schemeClr val="dk1"/>
              </a:buClr>
              <a:buFont typeface="Arial"/>
              <a:buNone/>
            </a:pPr>
            <a:r>
              <a:rPr lang="ru">
                <a:solidFill>
                  <a:schemeClr val="lt2"/>
                </a:solidFill>
              </a:rPr>
              <a:t>2. Индивидуальные игры и игры с небольшими подгруппами детей (дидактические, развивающие, сюжетные, музыкальные, подвижные и др.).</a:t>
            </a:r>
          </a:p>
          <a:p>
            <a:pPr lvl="0" rtl="0">
              <a:lnSpc>
                <a:spcPct val="115000"/>
              </a:lnSpc>
              <a:spcBef>
                <a:spcPts val="0"/>
              </a:spcBef>
              <a:buClr>
                <a:schemeClr val="dk1"/>
              </a:buClr>
              <a:buFont typeface="Arial"/>
              <a:buNone/>
            </a:pPr>
            <a:r>
              <a:rPr lang="ru">
                <a:solidFill>
                  <a:schemeClr val="lt2"/>
                </a:solidFill>
              </a:rPr>
              <a:t>3. Создание практических, игровых, проблемных ситуаций общения, сотрудничества, гуманных проявлений, заботы о малышах в детском саду.</a:t>
            </a:r>
          </a:p>
          <a:p>
            <a:pPr lvl="0" rtl="0">
              <a:lnSpc>
                <a:spcPct val="115000"/>
              </a:lnSpc>
              <a:spcBef>
                <a:spcPts val="0"/>
              </a:spcBef>
              <a:buClr>
                <a:schemeClr val="dk1"/>
              </a:buClr>
              <a:buFont typeface="Arial"/>
              <a:buNone/>
            </a:pPr>
            <a:r>
              <a:rPr lang="ru">
                <a:solidFill>
                  <a:schemeClr val="lt2"/>
                </a:solidFill>
              </a:rPr>
              <a:t>4. Трудовые поручения (сервировка столов к завтраку, уход за комнатными растениями и др.).</a:t>
            </a:r>
          </a:p>
          <a:p>
            <a:pPr lvl="0" rtl="0">
              <a:lnSpc>
                <a:spcPct val="115000"/>
              </a:lnSpc>
              <a:spcBef>
                <a:spcPts val="0"/>
              </a:spcBef>
              <a:buClr>
                <a:schemeClr val="dk1"/>
              </a:buClr>
              <a:buFont typeface="Arial"/>
              <a:buNone/>
            </a:pPr>
            <a:r>
              <a:rPr lang="ru">
                <a:solidFill>
                  <a:schemeClr val="lt2"/>
                </a:solidFill>
              </a:rPr>
              <a:t>5. Беседы и разговоры с детьми по их интересам.</a:t>
            </a:r>
          </a:p>
          <a:p>
            <a:pPr lvl="0" rtl="0">
              <a:lnSpc>
                <a:spcPct val="115000"/>
              </a:lnSpc>
              <a:spcBef>
                <a:spcPts val="0"/>
              </a:spcBef>
              <a:buClr>
                <a:schemeClr val="dk1"/>
              </a:buClr>
              <a:buFont typeface="Arial"/>
              <a:buNone/>
            </a:pPr>
            <a:r>
              <a:rPr lang="ru">
                <a:solidFill>
                  <a:schemeClr val="lt2"/>
                </a:solidFill>
              </a:rPr>
              <a:t>6. Рассматривание дидактических картинок, иллюстраций, просмотр видео - материалов разнообразного содержания.</a:t>
            </a:r>
          </a:p>
          <a:p>
            <a:pPr lvl="0" rtl="0">
              <a:lnSpc>
                <a:spcPct val="115000"/>
              </a:lnSpc>
              <a:spcBef>
                <a:spcPts val="0"/>
              </a:spcBef>
              <a:buClr>
                <a:schemeClr val="dk1"/>
              </a:buClr>
              <a:buFont typeface="Arial"/>
              <a:buNone/>
            </a:pPr>
            <a:r>
              <a:rPr lang="ru">
                <a:solidFill>
                  <a:schemeClr val="lt2"/>
                </a:solidFill>
              </a:rPr>
              <a:t>7. Восприятие музыкальных произведений.</a:t>
            </a:r>
          </a:p>
          <a:p>
            <a:pPr lvl="0">
              <a:spcBef>
                <a:spcPts val="0"/>
              </a:spcBef>
              <a:buNone/>
            </a:pPr>
            <a:r>
              <a:t/>
            </a:r>
            <a:endParaRPr>
              <a:solidFill>
                <a:schemeClr val="lt2"/>
              </a:solidFill>
            </a:endParaRPr>
          </a:p>
        </p:txBody>
      </p:sp>
    </p:spTree>
  </p:cSld>
  <p:clrMapOvr>
    <a:masterClrMapping/>
  </p:clrMapOvr>
  <p:transition spd="slow">
    <p:cut/>
  </p:transition>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08" name="Shape 208"/>
        <p:cNvGrpSpPr/>
        <p:nvPr/>
      </p:nvGrpSpPr>
      <p:grpSpPr>
        <a:xfrm>
          <a:off x="0" y="0"/>
          <a:ext cx="0" cy="0"/>
          <a:chOff x="0" y="0"/>
          <a:chExt cx="0" cy="0"/>
        </a:xfrm>
      </p:grpSpPr>
      <p:sp>
        <p:nvSpPr>
          <p:cNvPr id="209" name="Shape 209"/>
          <p:cNvSpPr txBox="1"/>
          <p:nvPr/>
        </p:nvSpPr>
        <p:spPr>
          <a:xfrm>
            <a:off x="207550" y="487275"/>
            <a:ext cx="8689800" cy="4268100"/>
          </a:xfrm>
          <a:prstGeom prst="rect">
            <a:avLst/>
          </a:prstGeom>
          <a:noFill/>
          <a:ln>
            <a:noFill/>
          </a:ln>
        </p:spPr>
        <p:txBody>
          <a:bodyPr anchorCtr="0" anchor="t" bIns="91425" lIns="91425" rIns="91425" tIns="91425">
            <a:noAutofit/>
          </a:bodyPr>
          <a:lstStyle/>
          <a:p>
            <a:pPr lvl="0" rtl="0">
              <a:lnSpc>
                <a:spcPct val="115000"/>
              </a:lnSpc>
              <a:spcBef>
                <a:spcPts val="0"/>
              </a:spcBef>
              <a:buNone/>
            </a:pPr>
            <a:r>
              <a:rPr lang="ru">
                <a:solidFill>
                  <a:schemeClr val="lt2"/>
                </a:solidFill>
              </a:rPr>
              <a:t>Образовательная деятельность, осуществляемая </a:t>
            </a:r>
            <a:r>
              <a:rPr i="1" lang="ru">
                <a:solidFill>
                  <a:schemeClr val="lt2"/>
                </a:solidFill>
              </a:rPr>
              <a:t>во время прогулки:</a:t>
            </a:r>
          </a:p>
          <a:p>
            <a:pPr lvl="0" rtl="0">
              <a:lnSpc>
                <a:spcPct val="115000"/>
              </a:lnSpc>
              <a:spcBef>
                <a:spcPts val="0"/>
              </a:spcBef>
              <a:buNone/>
            </a:pPr>
            <a:r>
              <a:t/>
            </a:r>
            <a:endParaRPr i="1">
              <a:solidFill>
                <a:schemeClr val="lt2"/>
              </a:solidFill>
            </a:endParaRPr>
          </a:p>
          <a:p>
            <a:pPr lvl="0" rtl="0">
              <a:lnSpc>
                <a:spcPct val="115000"/>
              </a:lnSpc>
              <a:spcBef>
                <a:spcPts val="0"/>
              </a:spcBef>
              <a:buClr>
                <a:schemeClr val="dk1"/>
              </a:buClr>
              <a:buFont typeface="Arial"/>
              <a:buNone/>
            </a:pPr>
            <a:r>
              <a:t/>
            </a:r>
            <a:endParaRPr i="1">
              <a:solidFill>
                <a:schemeClr val="lt2"/>
              </a:solidFill>
            </a:endParaRPr>
          </a:p>
          <a:p>
            <a:pPr lvl="0" rtl="0">
              <a:lnSpc>
                <a:spcPct val="115000"/>
              </a:lnSpc>
              <a:spcBef>
                <a:spcPts val="0"/>
              </a:spcBef>
              <a:buClr>
                <a:schemeClr val="dk1"/>
              </a:buClr>
              <a:buFont typeface="Arial"/>
              <a:buNone/>
            </a:pPr>
            <a:r>
              <a:rPr lang="ru">
                <a:solidFill>
                  <a:schemeClr val="lt2"/>
                </a:solidFill>
              </a:rPr>
              <a:t>1. Подвижные игры и упражнения, направленные на оптимизацию режима двигательной активности и укрепление здоровья детей.</a:t>
            </a:r>
          </a:p>
          <a:p>
            <a:pPr lvl="0" rtl="0">
              <a:lnSpc>
                <a:spcPct val="115000"/>
              </a:lnSpc>
              <a:spcBef>
                <a:spcPts val="0"/>
              </a:spcBef>
              <a:buClr>
                <a:schemeClr val="dk1"/>
              </a:buClr>
              <a:buFont typeface="Arial"/>
              <a:buNone/>
            </a:pPr>
            <a:r>
              <a:rPr lang="ru">
                <a:solidFill>
                  <a:schemeClr val="lt2"/>
                </a:solidFill>
              </a:rPr>
              <a:t>2. Наблюдения за объектами и явлениями природы, направленные на установление разнообразных связей и зависимостей в природе, воспитание отношения к ней.</a:t>
            </a:r>
          </a:p>
          <a:p>
            <a:pPr lvl="0" rtl="0">
              <a:lnSpc>
                <a:spcPct val="115000"/>
              </a:lnSpc>
              <a:spcBef>
                <a:spcPts val="0"/>
              </a:spcBef>
              <a:buClr>
                <a:schemeClr val="dk1"/>
              </a:buClr>
              <a:buFont typeface="Arial"/>
              <a:buNone/>
            </a:pPr>
            <a:r>
              <a:rPr lang="ru">
                <a:solidFill>
                  <a:schemeClr val="lt2"/>
                </a:solidFill>
              </a:rPr>
              <a:t>3. Экспериментирование с объектами неживой природы.</a:t>
            </a:r>
          </a:p>
          <a:p>
            <a:pPr lvl="0" rtl="0">
              <a:lnSpc>
                <a:spcPct val="115000"/>
              </a:lnSpc>
              <a:spcBef>
                <a:spcPts val="0"/>
              </a:spcBef>
              <a:buClr>
                <a:schemeClr val="dk1"/>
              </a:buClr>
              <a:buFont typeface="Arial"/>
              <a:buNone/>
            </a:pPr>
            <a:r>
              <a:rPr lang="ru">
                <a:solidFill>
                  <a:schemeClr val="lt2"/>
                </a:solidFill>
              </a:rPr>
              <a:t>4. Сюжетно-ролевые и конструктивные игры (с песком, снегом, природным материалом).</a:t>
            </a:r>
          </a:p>
          <a:p>
            <a:pPr lvl="0" rtl="0">
              <a:lnSpc>
                <a:spcPct val="115000"/>
              </a:lnSpc>
              <a:spcBef>
                <a:spcPts val="0"/>
              </a:spcBef>
              <a:buClr>
                <a:schemeClr val="dk1"/>
              </a:buClr>
              <a:buFont typeface="Arial"/>
              <a:buNone/>
            </a:pPr>
            <a:r>
              <a:rPr lang="ru">
                <a:solidFill>
                  <a:schemeClr val="lt2"/>
                </a:solidFill>
              </a:rPr>
              <a:t>5. Элементарная трудовая деятельность детей на участке детского сада.</a:t>
            </a:r>
          </a:p>
          <a:p>
            <a:pPr lvl="0" rtl="0">
              <a:lnSpc>
                <a:spcPct val="115000"/>
              </a:lnSpc>
              <a:spcBef>
                <a:spcPts val="0"/>
              </a:spcBef>
              <a:buClr>
                <a:schemeClr val="dk1"/>
              </a:buClr>
              <a:buFont typeface="Arial"/>
              <a:buNone/>
            </a:pPr>
            <a:r>
              <a:rPr lang="ru">
                <a:solidFill>
                  <a:schemeClr val="lt2"/>
                </a:solidFill>
              </a:rPr>
              <a:t>6. Свободное общение воспитателя с детьми.</a:t>
            </a:r>
          </a:p>
          <a:p>
            <a:pPr lvl="0">
              <a:spcBef>
                <a:spcPts val="0"/>
              </a:spcBef>
              <a:buNone/>
            </a:pPr>
            <a:r>
              <a:t/>
            </a:r>
            <a:endParaRPr>
              <a:solidFill>
                <a:schemeClr val="lt2"/>
              </a:solidFill>
            </a:endParaRPr>
          </a:p>
        </p:txBody>
      </p:sp>
    </p:spTree>
  </p:cSld>
  <p:clrMapOvr>
    <a:masterClrMapping/>
  </p:clrMapOvr>
  <p:transition spd="slow">
    <p:cut/>
  </p:transition>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13" name="Shape 213"/>
        <p:cNvGrpSpPr/>
        <p:nvPr/>
      </p:nvGrpSpPr>
      <p:grpSpPr>
        <a:xfrm>
          <a:off x="0" y="0"/>
          <a:ext cx="0" cy="0"/>
          <a:chOff x="0" y="0"/>
          <a:chExt cx="0" cy="0"/>
        </a:xfrm>
      </p:grpSpPr>
      <p:sp>
        <p:nvSpPr>
          <p:cNvPr id="214" name="Shape 214"/>
          <p:cNvSpPr txBox="1"/>
          <p:nvPr/>
        </p:nvSpPr>
        <p:spPr>
          <a:xfrm>
            <a:off x="360950" y="505325"/>
            <a:ext cx="8599499" cy="4223099"/>
          </a:xfrm>
          <a:prstGeom prst="rect">
            <a:avLst/>
          </a:prstGeom>
          <a:noFill/>
          <a:ln>
            <a:noFill/>
          </a:ln>
        </p:spPr>
        <p:txBody>
          <a:bodyPr anchorCtr="0" anchor="t" bIns="91425" lIns="91425" rIns="91425" tIns="91425">
            <a:noAutofit/>
          </a:bodyPr>
          <a:lstStyle/>
          <a:p>
            <a:pPr lvl="0" rtl="0">
              <a:lnSpc>
                <a:spcPct val="115000"/>
              </a:lnSpc>
              <a:spcBef>
                <a:spcPts val="0"/>
              </a:spcBef>
              <a:buNone/>
            </a:pPr>
            <a:r>
              <a:rPr lang="ru">
                <a:solidFill>
                  <a:schemeClr val="lt2"/>
                </a:solidFill>
              </a:rPr>
              <a:t>Образовательная деятельность, осуществляемая </a:t>
            </a:r>
            <a:r>
              <a:rPr i="1" lang="ru">
                <a:solidFill>
                  <a:schemeClr val="lt2"/>
                </a:solidFill>
              </a:rPr>
              <a:t>во второй половине дня:</a:t>
            </a:r>
          </a:p>
          <a:p>
            <a:pPr lvl="0" rtl="0">
              <a:lnSpc>
                <a:spcPct val="115000"/>
              </a:lnSpc>
              <a:spcBef>
                <a:spcPts val="0"/>
              </a:spcBef>
              <a:buNone/>
            </a:pPr>
            <a:r>
              <a:t/>
            </a:r>
            <a:endParaRPr i="1">
              <a:solidFill>
                <a:schemeClr val="lt2"/>
              </a:solidFill>
            </a:endParaRPr>
          </a:p>
          <a:p>
            <a:pPr lvl="0" rtl="0">
              <a:lnSpc>
                <a:spcPct val="115000"/>
              </a:lnSpc>
              <a:spcBef>
                <a:spcPts val="0"/>
              </a:spcBef>
              <a:buClr>
                <a:schemeClr val="dk1"/>
              </a:buClr>
              <a:buFont typeface="Arial"/>
              <a:buNone/>
            </a:pPr>
            <a:r>
              <a:t/>
            </a:r>
            <a:endParaRPr i="1">
              <a:solidFill>
                <a:schemeClr val="lt2"/>
              </a:solidFill>
            </a:endParaRPr>
          </a:p>
          <a:p>
            <a:pPr lvl="0" rtl="0">
              <a:lnSpc>
                <a:spcPct val="115000"/>
              </a:lnSpc>
              <a:spcBef>
                <a:spcPts val="0"/>
              </a:spcBef>
              <a:buClr>
                <a:schemeClr val="dk1"/>
              </a:buClr>
              <a:buFont typeface="Arial"/>
              <a:buNone/>
            </a:pPr>
            <a:r>
              <a:rPr lang="ru">
                <a:solidFill>
                  <a:schemeClr val="lt2"/>
                </a:solidFill>
              </a:rPr>
              <a:t>1. Совместная игра воспитателя и детей (сюжетно-ролевая, режиссерская, игра-драматизация, строительно-конструктивные игры)</a:t>
            </a:r>
          </a:p>
          <a:p>
            <a:pPr lvl="0" rtl="0">
              <a:lnSpc>
                <a:spcPct val="115000"/>
              </a:lnSpc>
              <a:spcBef>
                <a:spcPts val="0"/>
              </a:spcBef>
              <a:buClr>
                <a:schemeClr val="dk1"/>
              </a:buClr>
              <a:buFont typeface="Arial"/>
              <a:buNone/>
            </a:pPr>
            <a:r>
              <a:rPr lang="ru">
                <a:solidFill>
                  <a:schemeClr val="lt2"/>
                </a:solidFill>
              </a:rPr>
              <a:t>2. Ситуации общения и накопления положительного социально-эмоционального опыта.</a:t>
            </a:r>
          </a:p>
          <a:p>
            <a:pPr lvl="0" rtl="0">
              <a:lnSpc>
                <a:spcPct val="115000"/>
              </a:lnSpc>
              <a:spcBef>
                <a:spcPts val="0"/>
              </a:spcBef>
              <a:buClr>
                <a:schemeClr val="dk1"/>
              </a:buClr>
              <a:buFont typeface="Arial"/>
              <a:buNone/>
            </a:pPr>
            <a:r>
              <a:rPr lang="ru">
                <a:solidFill>
                  <a:schemeClr val="lt2"/>
                </a:solidFill>
              </a:rPr>
              <a:t>3. Творческая мастерская.</a:t>
            </a:r>
          </a:p>
          <a:p>
            <a:pPr lvl="0" rtl="0">
              <a:lnSpc>
                <a:spcPct val="115000"/>
              </a:lnSpc>
              <a:spcBef>
                <a:spcPts val="0"/>
              </a:spcBef>
              <a:buClr>
                <a:schemeClr val="dk1"/>
              </a:buClr>
              <a:buFont typeface="Arial"/>
              <a:buNone/>
            </a:pPr>
            <a:r>
              <a:rPr lang="ru">
                <a:solidFill>
                  <a:schemeClr val="lt2"/>
                </a:solidFill>
              </a:rPr>
              <a:t>4 .Музыкально-театральная и литературная гостиная (детская студия).</a:t>
            </a:r>
          </a:p>
          <a:p>
            <a:pPr lvl="0" rtl="0">
              <a:lnSpc>
                <a:spcPct val="115000"/>
              </a:lnSpc>
              <a:spcBef>
                <a:spcPts val="0"/>
              </a:spcBef>
              <a:buClr>
                <a:schemeClr val="dk1"/>
              </a:buClr>
              <a:buFont typeface="Arial"/>
              <a:buNone/>
            </a:pPr>
            <a:r>
              <a:rPr lang="ru">
                <a:solidFill>
                  <a:schemeClr val="lt2"/>
                </a:solidFill>
              </a:rPr>
              <a:t>5. Сенсорный и интеллектуальный тренинг.</a:t>
            </a:r>
          </a:p>
          <a:p>
            <a:pPr lvl="0" rtl="0">
              <a:lnSpc>
                <a:spcPct val="115000"/>
              </a:lnSpc>
              <a:spcBef>
                <a:spcPts val="0"/>
              </a:spcBef>
              <a:buClr>
                <a:schemeClr val="dk1"/>
              </a:buClr>
              <a:buFont typeface="Arial"/>
              <a:buNone/>
            </a:pPr>
            <a:r>
              <a:rPr lang="ru">
                <a:solidFill>
                  <a:schemeClr val="lt2"/>
                </a:solidFill>
              </a:rPr>
              <a:t>6. Детский досуг.</a:t>
            </a:r>
          </a:p>
          <a:p>
            <a:pPr lvl="0" rtl="0">
              <a:lnSpc>
                <a:spcPct val="115000"/>
              </a:lnSpc>
              <a:spcBef>
                <a:spcPts val="0"/>
              </a:spcBef>
              <a:buClr>
                <a:schemeClr val="dk1"/>
              </a:buClr>
              <a:buFont typeface="Arial"/>
              <a:buNone/>
            </a:pPr>
            <a:r>
              <a:rPr lang="ru">
                <a:solidFill>
                  <a:schemeClr val="lt2"/>
                </a:solidFill>
              </a:rPr>
              <a:t>7. Коллективная и индивидуальная трудовая деятельность.</a:t>
            </a:r>
          </a:p>
          <a:p>
            <a:pPr lvl="0" rtl="0">
              <a:lnSpc>
                <a:spcPct val="115000"/>
              </a:lnSpc>
              <a:spcBef>
                <a:spcPts val="0"/>
              </a:spcBef>
              <a:buClr>
                <a:schemeClr val="dk1"/>
              </a:buClr>
              <a:buFont typeface="Arial"/>
              <a:buNone/>
            </a:pPr>
            <a:r>
              <a:rPr lang="ru">
                <a:solidFill>
                  <a:schemeClr val="lt2"/>
                </a:solidFill>
              </a:rPr>
              <a:t>8. Создание и пополнение материалом мини – музеев.</a:t>
            </a:r>
          </a:p>
          <a:p>
            <a:pPr lvl="0" rtl="0">
              <a:lnSpc>
                <a:spcPct val="115000"/>
              </a:lnSpc>
              <a:spcBef>
                <a:spcPts val="0"/>
              </a:spcBef>
              <a:buClr>
                <a:schemeClr val="dk1"/>
              </a:buClr>
              <a:buFont typeface="Arial"/>
              <a:buNone/>
            </a:pPr>
            <a:r>
              <a:rPr lang="ru">
                <a:solidFill>
                  <a:schemeClr val="lt2"/>
                </a:solidFill>
              </a:rPr>
              <a:t>9. Проектная деятельность.</a:t>
            </a:r>
          </a:p>
          <a:p>
            <a:pPr lvl="0">
              <a:spcBef>
                <a:spcPts val="0"/>
              </a:spcBef>
              <a:buNone/>
            </a:pPr>
            <a:r>
              <a:t/>
            </a:r>
            <a:endParaRPr>
              <a:solidFill>
                <a:schemeClr val="lt2"/>
              </a:solidFill>
            </a:endParaRPr>
          </a:p>
        </p:txBody>
      </p:sp>
    </p:spTree>
  </p:cSld>
  <p:clrMapOvr>
    <a:masterClrMapping/>
  </p:clrMapOvr>
  <p:transition spd="slow">
    <p:cut/>
  </p:transition>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18" name="Shape 218"/>
        <p:cNvGrpSpPr/>
        <p:nvPr/>
      </p:nvGrpSpPr>
      <p:grpSpPr>
        <a:xfrm>
          <a:off x="0" y="0"/>
          <a:ext cx="0" cy="0"/>
          <a:chOff x="0" y="0"/>
          <a:chExt cx="0" cy="0"/>
        </a:xfrm>
      </p:grpSpPr>
      <p:sp>
        <p:nvSpPr>
          <p:cNvPr id="219" name="Shape 219"/>
          <p:cNvSpPr txBox="1"/>
          <p:nvPr/>
        </p:nvSpPr>
        <p:spPr>
          <a:xfrm>
            <a:off x="180475" y="415100"/>
            <a:ext cx="8599499" cy="4286099"/>
          </a:xfrm>
          <a:prstGeom prst="rect">
            <a:avLst/>
          </a:prstGeom>
          <a:noFill/>
          <a:ln>
            <a:noFill/>
          </a:ln>
        </p:spPr>
        <p:txBody>
          <a:bodyPr anchorCtr="0" anchor="t" bIns="91425" lIns="91425" rIns="91425" tIns="91425">
            <a:noAutofit/>
          </a:bodyPr>
          <a:lstStyle/>
          <a:p>
            <a:pPr lvl="0" rtl="0">
              <a:lnSpc>
                <a:spcPct val="115000"/>
              </a:lnSpc>
              <a:spcBef>
                <a:spcPts val="0"/>
              </a:spcBef>
              <a:buNone/>
            </a:pPr>
            <a:r>
              <a:rPr lang="ru">
                <a:solidFill>
                  <a:schemeClr val="lt2"/>
                </a:solidFill>
              </a:rPr>
              <a:t>Формы, используемые педагогами в самостоятельной деятельности ребёнка в детском саду:</a:t>
            </a:r>
          </a:p>
          <a:p>
            <a:pPr lvl="0" rtl="0">
              <a:lnSpc>
                <a:spcPct val="115000"/>
              </a:lnSpc>
              <a:spcBef>
                <a:spcPts val="0"/>
              </a:spcBef>
              <a:buNone/>
            </a:pPr>
            <a:r>
              <a:t/>
            </a:r>
            <a:endParaRPr>
              <a:solidFill>
                <a:schemeClr val="lt2"/>
              </a:solidFill>
            </a:endParaRPr>
          </a:p>
          <a:p>
            <a:pPr lvl="0" rtl="0">
              <a:lnSpc>
                <a:spcPct val="115000"/>
              </a:lnSpc>
              <a:spcBef>
                <a:spcPts val="0"/>
              </a:spcBef>
              <a:buNone/>
            </a:pPr>
            <a:r>
              <a:t/>
            </a:r>
            <a:endParaRPr>
              <a:solidFill>
                <a:schemeClr val="lt2"/>
              </a:solidFill>
            </a:endParaRPr>
          </a:p>
          <a:p>
            <a:pPr lvl="0" rtl="0">
              <a:lnSpc>
                <a:spcPct val="115000"/>
              </a:lnSpc>
              <a:spcBef>
                <a:spcPts val="0"/>
              </a:spcBef>
              <a:buNone/>
            </a:pPr>
            <a:r>
              <a:t/>
            </a:r>
            <a:endParaRPr>
              <a:solidFill>
                <a:schemeClr val="lt2"/>
              </a:solidFill>
            </a:endParaRPr>
          </a:p>
          <a:p>
            <a:pPr lvl="0" rtl="0">
              <a:lnSpc>
                <a:spcPct val="115000"/>
              </a:lnSpc>
              <a:spcBef>
                <a:spcPts val="0"/>
              </a:spcBef>
              <a:buClr>
                <a:schemeClr val="dk1"/>
              </a:buClr>
              <a:buFont typeface="Arial"/>
              <a:buNone/>
            </a:pPr>
            <a:r>
              <a:t/>
            </a:r>
            <a:endParaRPr>
              <a:solidFill>
                <a:schemeClr val="lt2"/>
              </a:solidFill>
            </a:endParaRPr>
          </a:p>
          <a:p>
            <a:pPr lvl="0" rtl="0">
              <a:lnSpc>
                <a:spcPct val="115000"/>
              </a:lnSpc>
              <a:spcBef>
                <a:spcPts val="0"/>
              </a:spcBef>
              <a:buClr>
                <a:schemeClr val="dk1"/>
              </a:buClr>
              <a:buFont typeface="Arial"/>
              <a:buNone/>
            </a:pPr>
            <a:r>
              <a:rPr lang="ru">
                <a:solidFill>
                  <a:schemeClr val="lt2"/>
                </a:solidFill>
              </a:rPr>
              <a:t>- сюжетно-ролевые, режиссерские и театрализованные игры;</a:t>
            </a:r>
          </a:p>
          <a:p>
            <a:pPr lvl="0" rtl="0">
              <a:lnSpc>
                <a:spcPct val="115000"/>
              </a:lnSpc>
              <a:spcBef>
                <a:spcPts val="0"/>
              </a:spcBef>
              <a:buClr>
                <a:schemeClr val="dk1"/>
              </a:buClr>
              <a:buFont typeface="Arial"/>
              <a:buNone/>
            </a:pPr>
            <a:r>
              <a:rPr lang="ru">
                <a:solidFill>
                  <a:schemeClr val="lt2"/>
                </a:solidFill>
              </a:rPr>
              <a:t>- развивающие и логические игры;</a:t>
            </a:r>
          </a:p>
          <a:p>
            <a:pPr lvl="0" rtl="0">
              <a:lnSpc>
                <a:spcPct val="115000"/>
              </a:lnSpc>
              <a:spcBef>
                <a:spcPts val="0"/>
              </a:spcBef>
              <a:buClr>
                <a:schemeClr val="dk1"/>
              </a:buClr>
              <a:buFont typeface="Arial"/>
              <a:buNone/>
            </a:pPr>
            <a:r>
              <a:rPr lang="ru">
                <a:solidFill>
                  <a:schemeClr val="lt2"/>
                </a:solidFill>
              </a:rPr>
              <a:t>- музыкальные игры и импровизации;</a:t>
            </a:r>
          </a:p>
          <a:p>
            <a:pPr lvl="0" rtl="0">
              <a:lnSpc>
                <a:spcPct val="115000"/>
              </a:lnSpc>
              <a:spcBef>
                <a:spcPts val="0"/>
              </a:spcBef>
              <a:buClr>
                <a:schemeClr val="dk1"/>
              </a:buClr>
              <a:buFont typeface="Arial"/>
              <a:buNone/>
            </a:pPr>
            <a:r>
              <a:rPr lang="ru">
                <a:solidFill>
                  <a:schemeClr val="lt2"/>
                </a:solidFill>
              </a:rPr>
              <a:t>- речевые игры, игры с буквами, звуками и слогами;</a:t>
            </a:r>
          </a:p>
          <a:p>
            <a:pPr lvl="0" rtl="0">
              <a:lnSpc>
                <a:spcPct val="115000"/>
              </a:lnSpc>
              <a:spcBef>
                <a:spcPts val="0"/>
              </a:spcBef>
              <a:buClr>
                <a:schemeClr val="dk1"/>
              </a:buClr>
              <a:buFont typeface="Arial"/>
              <a:buNone/>
            </a:pPr>
            <a:r>
              <a:rPr lang="ru">
                <a:solidFill>
                  <a:schemeClr val="lt2"/>
                </a:solidFill>
              </a:rPr>
              <a:t>- самостоятельная деятельность в книжном уголке;</a:t>
            </a:r>
          </a:p>
          <a:p>
            <a:pPr lvl="0" rtl="0">
              <a:lnSpc>
                <a:spcPct val="115000"/>
              </a:lnSpc>
              <a:spcBef>
                <a:spcPts val="0"/>
              </a:spcBef>
              <a:buClr>
                <a:schemeClr val="dk1"/>
              </a:buClr>
              <a:buFont typeface="Arial"/>
              <a:buNone/>
            </a:pPr>
            <a:r>
              <a:rPr lang="ru">
                <a:solidFill>
                  <a:schemeClr val="lt2"/>
                </a:solidFill>
              </a:rPr>
              <a:t>- самостоятельная изобразительная деятельность по выбору детей;</a:t>
            </a:r>
          </a:p>
          <a:p>
            <a:pPr lvl="0" rtl="0">
              <a:lnSpc>
                <a:spcPct val="115000"/>
              </a:lnSpc>
              <a:spcBef>
                <a:spcPts val="0"/>
              </a:spcBef>
              <a:buClr>
                <a:schemeClr val="dk1"/>
              </a:buClr>
              <a:buFont typeface="Arial"/>
              <a:buNone/>
            </a:pPr>
            <a:r>
              <a:rPr lang="ru">
                <a:solidFill>
                  <a:schemeClr val="lt2"/>
                </a:solidFill>
              </a:rPr>
              <a:t>- самостоятельные опыты и эксперименты и др.</a:t>
            </a:r>
          </a:p>
          <a:p>
            <a:pPr lvl="0">
              <a:spcBef>
                <a:spcPts val="0"/>
              </a:spcBef>
              <a:buNone/>
            </a:pPr>
            <a:r>
              <a:t/>
            </a:r>
            <a:endParaRPr>
              <a:solidFill>
                <a:schemeClr val="lt2"/>
              </a:solidFill>
            </a:endParaRPr>
          </a:p>
        </p:txBody>
      </p:sp>
    </p:spTree>
  </p:cSld>
  <p:clrMapOvr>
    <a:masterClrMapping/>
  </p:clrMapOvr>
  <p:transition spd="slow">
    <p:cut/>
  </p:transition>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23" name="Shape 223"/>
        <p:cNvGrpSpPr/>
        <p:nvPr/>
      </p:nvGrpSpPr>
      <p:grpSpPr>
        <a:xfrm>
          <a:off x="0" y="0"/>
          <a:ext cx="0" cy="0"/>
          <a:chOff x="0" y="0"/>
          <a:chExt cx="0" cy="0"/>
        </a:xfrm>
      </p:grpSpPr>
      <p:sp>
        <p:nvSpPr>
          <p:cNvPr id="224" name="Shape 224"/>
          <p:cNvSpPr txBox="1"/>
          <p:nvPr/>
        </p:nvSpPr>
        <p:spPr>
          <a:xfrm>
            <a:off x="306800" y="496300"/>
            <a:ext cx="8527499" cy="4196099"/>
          </a:xfrm>
          <a:prstGeom prst="rect">
            <a:avLst/>
          </a:prstGeom>
          <a:noFill/>
          <a:ln>
            <a:noFill/>
          </a:ln>
        </p:spPr>
        <p:txBody>
          <a:bodyPr anchorCtr="0" anchor="t" bIns="91425" lIns="91425" rIns="91425" tIns="91425">
            <a:noAutofit/>
          </a:bodyPr>
          <a:lstStyle/>
          <a:p>
            <a:pPr lvl="0" rtl="0">
              <a:lnSpc>
                <a:spcPct val="115000"/>
              </a:lnSpc>
              <a:spcBef>
                <a:spcPts val="0"/>
              </a:spcBef>
              <a:buNone/>
            </a:pPr>
            <a:r>
              <a:rPr lang="ru">
                <a:solidFill>
                  <a:schemeClr val="lt2"/>
                </a:solidFill>
              </a:rPr>
              <a:t>В профессиональном стандарте зафиксировано </a:t>
            </a:r>
            <a:r>
              <a:rPr i="1" lang="ru">
                <a:solidFill>
                  <a:schemeClr val="lt2"/>
                </a:solidFill>
              </a:rPr>
              <a:t>обязательное владение педагогическим работником «ИКТ-компетентностями</a:t>
            </a:r>
            <a:r>
              <a:rPr lang="ru">
                <a:solidFill>
                  <a:schemeClr val="lt2"/>
                </a:solidFill>
              </a:rPr>
              <a:t>, необходимыми и достаточными для планирования, реализации и оценки образовательной работы с детьми раннего и дошкольного возраста». Это требование конкретизируют и дополняют ряд трудовых функций, связанных с информатизацией жизни общества и образования, обязательных для педагогических работников при реализации обучения, воспитания и развития детей на всех уровнях школьного образования. </a:t>
            </a:r>
          </a:p>
          <a:p>
            <a:pPr lvl="0" rtl="0">
              <a:lnSpc>
                <a:spcPct val="115000"/>
              </a:lnSpc>
              <a:spcBef>
                <a:spcPts val="0"/>
              </a:spcBef>
              <a:buNone/>
            </a:pPr>
            <a:r>
              <a:t/>
            </a:r>
            <a:endParaRPr>
              <a:solidFill>
                <a:schemeClr val="lt2"/>
              </a:solidFill>
            </a:endParaRPr>
          </a:p>
          <a:p>
            <a:pPr lvl="0" rtl="0">
              <a:lnSpc>
                <a:spcPct val="115000"/>
              </a:lnSpc>
              <a:spcBef>
                <a:spcPts val="0"/>
              </a:spcBef>
              <a:buNone/>
            </a:pPr>
            <a:r>
              <a:rPr lang="ru">
                <a:solidFill>
                  <a:schemeClr val="lt2"/>
                </a:solidFill>
              </a:rPr>
              <a:t>Среди них:</a:t>
            </a:r>
          </a:p>
          <a:p>
            <a:pPr lvl="0" rtl="0">
              <a:lnSpc>
                <a:spcPct val="115000"/>
              </a:lnSpc>
              <a:spcBef>
                <a:spcPts val="0"/>
              </a:spcBef>
              <a:buClr>
                <a:schemeClr val="dk1"/>
              </a:buClr>
              <a:buFont typeface="Arial"/>
              <a:buNone/>
            </a:pPr>
            <a:r>
              <a:t/>
            </a:r>
            <a:endParaRPr>
              <a:solidFill>
                <a:schemeClr val="lt2"/>
              </a:solidFill>
            </a:endParaRPr>
          </a:p>
          <a:p>
            <a:pPr lvl="0" rtl="0">
              <a:lnSpc>
                <a:spcPct val="115000"/>
              </a:lnSpc>
              <a:spcBef>
                <a:spcPts val="0"/>
              </a:spcBef>
              <a:buClr>
                <a:schemeClr val="dk1"/>
              </a:buClr>
              <a:buFont typeface="Arial"/>
              <a:buNone/>
            </a:pPr>
            <a:r>
              <a:rPr lang="ru">
                <a:solidFill>
                  <a:schemeClr val="lt2"/>
                </a:solidFill>
              </a:rPr>
              <a:t>- формирование навыков, связанных с информационно-коммуникационными технологиями (ИКТ);</a:t>
            </a:r>
          </a:p>
          <a:p>
            <a:pPr lvl="0" rtl="0">
              <a:lnSpc>
                <a:spcPct val="115000"/>
              </a:lnSpc>
              <a:spcBef>
                <a:spcPts val="0"/>
              </a:spcBef>
              <a:buClr>
                <a:schemeClr val="dk1"/>
              </a:buClr>
              <a:buFont typeface="Arial"/>
              <a:buNone/>
            </a:pPr>
            <a:r>
              <a:rPr lang="ru">
                <a:solidFill>
                  <a:schemeClr val="lt2"/>
                </a:solidFill>
              </a:rPr>
              <a:t>- разработка (освоение) и применение современных психолого-педагогических технологий, основанных на знании законов развития личности и поведения в реальной и виртуальной среде;</a:t>
            </a:r>
          </a:p>
          <a:p>
            <a:pPr lvl="0" rtl="0">
              <a:lnSpc>
                <a:spcPct val="115000"/>
              </a:lnSpc>
              <a:spcBef>
                <a:spcPts val="0"/>
              </a:spcBef>
              <a:buClr>
                <a:schemeClr val="dk1"/>
              </a:buClr>
              <a:buFont typeface="Arial"/>
              <a:buNone/>
            </a:pPr>
            <a:r>
              <a:rPr lang="ru">
                <a:solidFill>
                  <a:schemeClr val="lt2"/>
                </a:solidFill>
              </a:rPr>
              <a:t>- владение ИКТ-компетентностями (общепользовательской, общепедагогической, предметно-педагогической);</a:t>
            </a:r>
          </a:p>
          <a:p>
            <a:pPr lvl="0" rtl="0">
              <a:lnSpc>
                <a:spcPct val="115000"/>
              </a:lnSpc>
              <a:spcBef>
                <a:spcPts val="0"/>
              </a:spcBef>
              <a:buClr>
                <a:schemeClr val="dk1"/>
              </a:buClr>
              <a:buFont typeface="Arial"/>
              <a:buNone/>
            </a:pPr>
            <a:r>
              <a:rPr lang="ru">
                <a:solidFill>
                  <a:schemeClr val="lt2"/>
                </a:solidFill>
              </a:rPr>
              <a:t>- знание основ психодидактики, поликультурного образования, закономерностей поведения в социальных сетях.</a:t>
            </a:r>
          </a:p>
          <a:p>
            <a:pPr lvl="0" rtl="0">
              <a:lnSpc>
                <a:spcPct val="115000"/>
              </a:lnSpc>
              <a:spcBef>
                <a:spcPts val="0"/>
              </a:spcBef>
              <a:buClr>
                <a:schemeClr val="dk1"/>
              </a:buClr>
              <a:buSzPct val="100000"/>
              <a:buFont typeface="Arial"/>
              <a:buNone/>
            </a:pPr>
            <a:r>
              <a:rPr lang="ru" sz="1100">
                <a:solidFill>
                  <a:schemeClr val="lt2"/>
                </a:solidFill>
              </a:rPr>
              <a:t> </a:t>
            </a:r>
          </a:p>
          <a:p>
            <a:pPr lvl="0">
              <a:spcBef>
                <a:spcPts val="0"/>
              </a:spcBef>
              <a:buNone/>
            </a:pPr>
            <a:r>
              <a:t/>
            </a:r>
            <a:endParaRPr>
              <a:solidFill>
                <a:schemeClr val="lt2"/>
              </a:solidFill>
            </a:endParaRPr>
          </a:p>
        </p:txBody>
      </p:sp>
    </p:spTree>
  </p:cSld>
  <p:clrMapOvr>
    <a:masterClrMapping/>
  </p:clrMapOvr>
  <p:transition spd="slow">
    <p:cut/>
  </p:transition>
</p:sld>
</file>

<file path=ppt/theme/theme1.xml><?xml version="1.0" encoding="utf-8"?>
<a:theme xmlns:a="http://schemas.openxmlformats.org/drawingml/2006/main" xmlns:r="http://schemas.openxmlformats.org/officeDocument/2006/relationships" name="trek">
  <a:themeElements>
    <a:clrScheme name="Custom 129">
      <a:dk1>
        <a:srgbClr val="000000"/>
      </a:dk1>
      <a:lt1>
        <a:srgbClr val="FFFFFF"/>
      </a:lt1>
      <a:dk2>
        <a:srgbClr val="5956A7"/>
      </a:dk2>
      <a:lt2>
        <a:srgbClr val="FED47D"/>
      </a:lt2>
      <a:accent1>
        <a:srgbClr val="FF7500"/>
      </a:accent1>
      <a:accent2>
        <a:srgbClr val="8B87FF"/>
      </a:accent2>
      <a:accent3>
        <a:srgbClr val="BF8AC9"/>
      </a:accent3>
      <a:accent4>
        <a:srgbClr val="A14141"/>
      </a:accent4>
      <a:accent5>
        <a:srgbClr val="E06163"/>
      </a:accent5>
      <a:accent6>
        <a:srgbClr val="BB8107"/>
      </a:accent6>
      <a:hlink>
        <a:srgbClr val="FF7500"/>
      </a:hlink>
      <a:folHlink>
        <a:srgbClr val="A7A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