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autoCompressPictures="0" embedTrueTypeFonts="1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</p:sldIdLst>
  <p:sldSz cy="5143500" cx="9144000"/>
  <p:notesSz cx="6858000" cy="9144000"/>
  <p:embeddedFontLst>
    <p:embeddedFont>
      <p:font typeface="Playfair Display"/>
      <p:regular r:id="rId21"/>
      <p:bold r:id="rId22"/>
      <p:italic r:id="rId23"/>
      <p:boldItalic r:id="rId24"/>
    </p:embeddedFont>
    <p:embeddedFont>
      <p:font typeface="Lato"/>
      <p:regular r:id="rId25"/>
      <p:bold r:id="rId26"/>
      <p:italic r:id="rId27"/>
      <p:boldItalic r:id="rId2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font" Target="fonts/PlayfairDisplay-bold.fntdata"/><Relationship Id="rId21" Type="http://schemas.openxmlformats.org/officeDocument/2006/relationships/font" Target="fonts/PlayfairDisplay-regular.fntdata"/><Relationship Id="rId24" Type="http://schemas.openxmlformats.org/officeDocument/2006/relationships/font" Target="fonts/PlayfairDisplay-boldItalic.fntdata"/><Relationship Id="rId23" Type="http://schemas.openxmlformats.org/officeDocument/2006/relationships/font" Target="fonts/PlayfairDisplay-italic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font" Target="fonts/Lato-bold.fntdata"/><Relationship Id="rId25" Type="http://schemas.openxmlformats.org/officeDocument/2006/relationships/font" Target="fonts/Lato-regular.fntdata"/><Relationship Id="rId28" Type="http://schemas.openxmlformats.org/officeDocument/2006/relationships/font" Target="fonts/Lato-boldItalic.fntdata"/><Relationship Id="rId27" Type="http://schemas.openxmlformats.org/officeDocument/2006/relationships/font" Target="fonts/Lato-italic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Shape 66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Shape 72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Shape 7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Shape 77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Shape 82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Shape 8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Shape 88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Shape 94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Shape 101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Shape 108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Shape 115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Shape 122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Shape 12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Shape 129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Shape 135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Shape 141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Shape 147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Shape 15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Shape 152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Shape 15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Shape 158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">
  <p:cSld name="Title slid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>
            <a:off x="586720" y="0"/>
            <a:ext cx="7970699" cy="6659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1" name="Shape 11"/>
          <p:cNvSpPr/>
          <p:nvPr/>
        </p:nvSpPr>
        <p:spPr>
          <a:xfrm>
            <a:off x="586720" y="5076900"/>
            <a:ext cx="7970699" cy="665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cxnSp>
        <p:nvCxnSpPr>
          <p:cNvPr id="12" name="Shape 12"/>
          <p:cNvCxnSpPr/>
          <p:nvPr/>
        </p:nvCxnSpPr>
        <p:spPr>
          <a:xfrm>
            <a:off x="733218" y="2235350"/>
            <a:ext cx="385199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13" name="Shape 13"/>
          <p:cNvSpPr txBox="1"/>
          <p:nvPr>
            <p:ph type="ctrTitle"/>
          </p:nvPr>
        </p:nvSpPr>
        <p:spPr>
          <a:xfrm>
            <a:off x="630600" y="136800"/>
            <a:ext cx="7893000" cy="18537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1000"/>
              </a:spcBef>
              <a:buSzPct val="100000"/>
              <a:defRPr sz="4800"/>
            </a:lvl1pPr>
            <a:lvl2pPr lvl="1">
              <a:spcBef>
                <a:spcPts val="1000"/>
              </a:spcBef>
              <a:buSzPct val="100000"/>
              <a:defRPr sz="4800"/>
            </a:lvl2pPr>
            <a:lvl3pPr lvl="2">
              <a:spcBef>
                <a:spcPts val="1000"/>
              </a:spcBef>
              <a:buSzPct val="100000"/>
              <a:defRPr sz="4800"/>
            </a:lvl3pPr>
            <a:lvl4pPr lvl="3">
              <a:spcBef>
                <a:spcPts val="1000"/>
              </a:spcBef>
              <a:buSzPct val="100000"/>
              <a:defRPr sz="4800"/>
            </a:lvl4pPr>
            <a:lvl5pPr lvl="4">
              <a:spcBef>
                <a:spcPts val="1000"/>
              </a:spcBef>
              <a:buSzPct val="100000"/>
              <a:defRPr sz="4800"/>
            </a:lvl5pPr>
            <a:lvl6pPr lvl="5">
              <a:spcBef>
                <a:spcPts val="1000"/>
              </a:spcBef>
              <a:buSzPct val="100000"/>
              <a:defRPr sz="4800"/>
            </a:lvl6pPr>
            <a:lvl7pPr lvl="6">
              <a:spcBef>
                <a:spcPts val="1000"/>
              </a:spcBef>
              <a:buSzPct val="100000"/>
              <a:defRPr sz="4800"/>
            </a:lvl7pPr>
            <a:lvl8pPr lvl="7">
              <a:spcBef>
                <a:spcPts val="1000"/>
              </a:spcBef>
              <a:buSzPct val="100000"/>
              <a:defRPr sz="4800"/>
            </a:lvl8pPr>
            <a:lvl9pPr lvl="8">
              <a:spcBef>
                <a:spcPts val="1000"/>
              </a:spcBef>
              <a:buSzPct val="100000"/>
              <a:defRPr sz="4800"/>
            </a:lvl9pPr>
          </a:lstStyle>
          <a:p/>
        </p:txBody>
      </p:sp>
      <p:sp>
        <p:nvSpPr>
          <p:cNvPr id="14" name="Shape 14"/>
          <p:cNvSpPr txBox="1"/>
          <p:nvPr>
            <p:ph idx="1" type="subTitle"/>
          </p:nvPr>
        </p:nvSpPr>
        <p:spPr>
          <a:xfrm>
            <a:off x="630600" y="3228375"/>
            <a:ext cx="7893000" cy="1274099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400">
                <a:solidFill>
                  <a:schemeClr val="accent6"/>
                </a:solidFill>
              </a:defRPr>
            </a:lvl1pPr>
            <a:lvl2pPr lvl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400">
                <a:solidFill>
                  <a:schemeClr val="accent6"/>
                </a:solidFill>
              </a:defRPr>
            </a:lvl2pPr>
            <a:lvl3pPr lvl="2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400">
                <a:solidFill>
                  <a:schemeClr val="accent6"/>
                </a:solidFill>
              </a:defRPr>
            </a:lvl3pPr>
            <a:lvl4pPr lvl="3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400">
                <a:solidFill>
                  <a:schemeClr val="accent6"/>
                </a:solidFill>
              </a:defRPr>
            </a:lvl4pPr>
            <a:lvl5pPr lvl="4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400">
                <a:solidFill>
                  <a:schemeClr val="accent6"/>
                </a:solidFill>
              </a:defRPr>
            </a:lvl5pPr>
            <a:lvl6pPr lvl="5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400">
                <a:solidFill>
                  <a:schemeClr val="accent6"/>
                </a:solidFill>
              </a:defRPr>
            </a:lvl6pPr>
            <a:lvl7pPr lvl="6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400">
                <a:solidFill>
                  <a:schemeClr val="accent6"/>
                </a:solidFill>
              </a:defRPr>
            </a:lvl7pPr>
            <a:lvl8pPr lvl="7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400">
                <a:solidFill>
                  <a:schemeClr val="accent6"/>
                </a:solidFill>
              </a:defRPr>
            </a:lvl8pPr>
            <a:lvl9pPr lvl="8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400">
                <a:solidFill>
                  <a:schemeClr val="accent6"/>
                </a:solidFill>
              </a:defRPr>
            </a:lvl9pPr>
          </a:lstStyle>
          <a:p/>
        </p:txBody>
      </p:sp>
      <p:sp>
        <p:nvSpPr>
          <p:cNvPr id="15" name="Shape 15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secHead">
  <p:cSld name="Section header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/>
          <p:nvPr/>
        </p:nvSpPr>
        <p:spPr>
          <a:xfrm>
            <a:off x="586720" y="5076900"/>
            <a:ext cx="7970699" cy="665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8" name="Shape 18"/>
          <p:cNvSpPr/>
          <p:nvPr/>
        </p:nvSpPr>
        <p:spPr>
          <a:xfrm>
            <a:off x="586720" y="0"/>
            <a:ext cx="7970699" cy="6659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9" name="Shape 19"/>
          <p:cNvSpPr txBox="1"/>
          <p:nvPr>
            <p:ph type="title"/>
          </p:nvPr>
        </p:nvSpPr>
        <p:spPr>
          <a:xfrm>
            <a:off x="509550" y="1921350"/>
            <a:ext cx="8124900" cy="13008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 algn="ctr">
              <a:spcBef>
                <a:spcPts val="0"/>
              </a:spcBef>
              <a:buSzPct val="100000"/>
              <a:defRPr sz="3600"/>
            </a:lvl1pPr>
            <a:lvl2pPr lvl="1" algn="ctr">
              <a:spcBef>
                <a:spcPts val="0"/>
              </a:spcBef>
              <a:buSzPct val="100000"/>
              <a:defRPr sz="3600"/>
            </a:lvl2pPr>
            <a:lvl3pPr lvl="2" algn="ctr">
              <a:spcBef>
                <a:spcPts val="0"/>
              </a:spcBef>
              <a:buSzPct val="100000"/>
              <a:defRPr sz="3600"/>
            </a:lvl3pPr>
            <a:lvl4pPr lvl="3" algn="ctr">
              <a:spcBef>
                <a:spcPts val="0"/>
              </a:spcBef>
              <a:buSzPct val="100000"/>
              <a:defRPr sz="3600"/>
            </a:lvl4pPr>
            <a:lvl5pPr lvl="4" algn="ctr">
              <a:spcBef>
                <a:spcPts val="0"/>
              </a:spcBef>
              <a:buSzPct val="100000"/>
              <a:defRPr sz="3600"/>
            </a:lvl5pPr>
            <a:lvl6pPr lvl="5" algn="ctr">
              <a:spcBef>
                <a:spcPts val="0"/>
              </a:spcBef>
              <a:buSzPct val="100000"/>
              <a:defRPr sz="3600"/>
            </a:lvl6pPr>
            <a:lvl7pPr lvl="6" algn="ctr">
              <a:spcBef>
                <a:spcPts val="0"/>
              </a:spcBef>
              <a:buSzPct val="100000"/>
              <a:defRPr sz="3600"/>
            </a:lvl7pPr>
            <a:lvl8pPr lvl="7" algn="ctr">
              <a:spcBef>
                <a:spcPts val="0"/>
              </a:spcBef>
              <a:buSzPct val="100000"/>
              <a:defRPr sz="3600"/>
            </a:lvl8pPr>
            <a:lvl9pPr lvl="8" algn="ctr">
              <a:spcBef>
                <a:spcPts val="0"/>
              </a:spcBef>
              <a:buSzPct val="100000"/>
              <a:defRPr sz="3600"/>
            </a:lvl9pPr>
          </a:lstStyle>
          <a:p/>
        </p:txBody>
      </p:sp>
      <p:sp>
        <p:nvSpPr>
          <p:cNvPr id="20" name="Shape 20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x">
  <p:cSld name="Title and body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/>
          <p:nvPr/>
        </p:nvSpPr>
        <p:spPr>
          <a:xfrm>
            <a:off x="-125" y="5045700"/>
            <a:ext cx="9144000" cy="97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cxnSp>
        <p:nvCxnSpPr>
          <p:cNvPr id="23" name="Shape 23"/>
          <p:cNvCxnSpPr/>
          <p:nvPr/>
        </p:nvCxnSpPr>
        <p:spPr>
          <a:xfrm>
            <a:off x="419425" y="1154194"/>
            <a:ext cx="385199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4" name="Shape 24"/>
          <p:cNvSpPr txBox="1"/>
          <p:nvPr>
            <p:ph type="title"/>
          </p:nvPr>
        </p:nvSpPr>
        <p:spPr>
          <a:xfrm>
            <a:off x="311700" y="372725"/>
            <a:ext cx="8520599" cy="6450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5" name="Shape 25"/>
          <p:cNvSpPr txBox="1"/>
          <p:nvPr>
            <p:ph idx="1" type="body"/>
          </p:nvPr>
        </p:nvSpPr>
        <p:spPr>
          <a:xfrm>
            <a:off x="311700" y="1417800"/>
            <a:ext cx="8520599" cy="31509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26" name="Shape 26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ColTx">
  <p:cSld name="Title and two columns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Shape 28"/>
          <p:cNvCxnSpPr/>
          <p:nvPr/>
        </p:nvCxnSpPr>
        <p:spPr>
          <a:xfrm>
            <a:off x="419425" y="1154194"/>
            <a:ext cx="385199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29" name="Shape 29"/>
          <p:cNvSpPr txBox="1"/>
          <p:nvPr>
            <p:ph type="title"/>
          </p:nvPr>
        </p:nvSpPr>
        <p:spPr>
          <a:xfrm>
            <a:off x="311700" y="372725"/>
            <a:ext cx="8520599" cy="6450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30" name="Shape 30"/>
          <p:cNvSpPr txBox="1"/>
          <p:nvPr>
            <p:ph idx="1" type="body"/>
          </p:nvPr>
        </p:nvSpPr>
        <p:spPr>
          <a:xfrm>
            <a:off x="311700" y="1417950"/>
            <a:ext cx="3999899" cy="31509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31" name="Shape 31"/>
          <p:cNvSpPr txBox="1"/>
          <p:nvPr>
            <p:ph idx="2" type="body"/>
          </p:nvPr>
        </p:nvSpPr>
        <p:spPr>
          <a:xfrm>
            <a:off x="4832400" y="1417950"/>
            <a:ext cx="3999899" cy="31509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32" name="Shape 32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Only">
  <p:cSld name="Title only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 txBox="1"/>
          <p:nvPr>
            <p:ph type="title"/>
          </p:nvPr>
        </p:nvSpPr>
        <p:spPr>
          <a:xfrm>
            <a:off x="311700" y="372725"/>
            <a:ext cx="8520599" cy="6450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35" name="Shape 35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One column 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7" name="Shape 37"/>
          <p:cNvCxnSpPr/>
          <p:nvPr/>
        </p:nvCxnSpPr>
        <p:spPr>
          <a:xfrm>
            <a:off x="411043" y="1417772"/>
            <a:ext cx="385199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38" name="Shape 38"/>
          <p:cNvSpPr txBox="1"/>
          <p:nvPr>
            <p:ph type="title"/>
          </p:nvPr>
        </p:nvSpPr>
        <p:spPr>
          <a:xfrm>
            <a:off x="311700" y="555600"/>
            <a:ext cx="2807999" cy="755699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buSzPct val="100000"/>
              <a:defRPr sz="2400"/>
            </a:lvl1pPr>
            <a:lvl2pPr lvl="1">
              <a:spcBef>
                <a:spcPts val="0"/>
              </a:spcBef>
              <a:buSzPct val="100000"/>
              <a:defRPr sz="2400"/>
            </a:lvl2pPr>
            <a:lvl3pPr lvl="2">
              <a:spcBef>
                <a:spcPts val="0"/>
              </a:spcBef>
              <a:buSzPct val="100000"/>
              <a:defRPr sz="2400"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/>
        </p:txBody>
      </p:sp>
      <p:sp>
        <p:nvSpPr>
          <p:cNvPr id="39" name="Shape 39"/>
          <p:cNvSpPr txBox="1"/>
          <p:nvPr>
            <p:ph idx="1" type="body"/>
          </p:nvPr>
        </p:nvSpPr>
        <p:spPr>
          <a:xfrm>
            <a:off x="311700" y="1640350"/>
            <a:ext cx="2807999" cy="29289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2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40" name="Shape 40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Main point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/>
          <p:nvPr/>
        </p:nvSpPr>
        <p:spPr>
          <a:xfrm>
            <a:off x="586720" y="0"/>
            <a:ext cx="7970699" cy="6659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43" name="Shape 43"/>
          <p:cNvSpPr/>
          <p:nvPr/>
        </p:nvSpPr>
        <p:spPr>
          <a:xfrm>
            <a:off x="586720" y="5076900"/>
            <a:ext cx="7970699" cy="665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44" name="Shape 44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buSzPct val="100000"/>
              <a:defRPr sz="4200"/>
            </a:lvl1pPr>
            <a:lvl2pPr lvl="1">
              <a:spcBef>
                <a:spcPts val="0"/>
              </a:spcBef>
              <a:buSzPct val="100000"/>
              <a:defRPr sz="4200"/>
            </a:lvl2pPr>
            <a:lvl3pPr lvl="2">
              <a:spcBef>
                <a:spcPts val="0"/>
              </a:spcBef>
              <a:buSzPct val="100000"/>
              <a:defRPr sz="4200"/>
            </a:lvl3pPr>
            <a:lvl4pPr lvl="3">
              <a:spcBef>
                <a:spcPts val="0"/>
              </a:spcBef>
              <a:buSzPct val="100000"/>
              <a:defRPr sz="4200"/>
            </a:lvl4pPr>
            <a:lvl5pPr lvl="4">
              <a:spcBef>
                <a:spcPts val="0"/>
              </a:spcBef>
              <a:buSzPct val="100000"/>
              <a:defRPr sz="4200"/>
            </a:lvl5pPr>
            <a:lvl6pPr lvl="5">
              <a:spcBef>
                <a:spcPts val="0"/>
              </a:spcBef>
              <a:buSzPct val="100000"/>
              <a:defRPr sz="4200"/>
            </a:lvl6pPr>
            <a:lvl7pPr lvl="6">
              <a:spcBef>
                <a:spcPts val="0"/>
              </a:spcBef>
              <a:buSzPct val="100000"/>
              <a:defRPr sz="4200"/>
            </a:lvl7pPr>
            <a:lvl8pPr lvl="7">
              <a:spcBef>
                <a:spcPts val="0"/>
              </a:spcBef>
              <a:buSzPct val="100000"/>
              <a:defRPr sz="4200"/>
            </a:lvl8pPr>
            <a:lvl9pPr lvl="8">
              <a:spcBef>
                <a:spcPts val="0"/>
              </a:spcBef>
              <a:buSzPct val="100000"/>
              <a:defRPr sz="4200"/>
            </a:lvl9pPr>
          </a:lstStyle>
          <a:p/>
        </p:txBody>
      </p:sp>
      <p:sp>
        <p:nvSpPr>
          <p:cNvPr id="45" name="Shape 45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Section title and description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/>
          <p:nvPr/>
        </p:nvSpPr>
        <p:spPr>
          <a:xfrm>
            <a:off x="4572000" y="-100"/>
            <a:ext cx="4572000" cy="514349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cxnSp>
        <p:nvCxnSpPr>
          <p:cNvPr id="48" name="Shape 48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49" name="Shape 49"/>
          <p:cNvSpPr txBox="1"/>
          <p:nvPr>
            <p:ph type="title"/>
          </p:nvPr>
        </p:nvSpPr>
        <p:spPr>
          <a:xfrm>
            <a:off x="265500" y="1084625"/>
            <a:ext cx="4045199" cy="17070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algn="ctr">
              <a:spcBef>
                <a:spcPts val="0"/>
              </a:spcBef>
              <a:buSzPct val="100000"/>
              <a:defRPr sz="4200"/>
            </a:lvl1pPr>
            <a:lvl2pPr lvl="1" algn="ctr">
              <a:spcBef>
                <a:spcPts val="0"/>
              </a:spcBef>
              <a:buSzPct val="100000"/>
              <a:defRPr sz="4200"/>
            </a:lvl2pPr>
            <a:lvl3pPr lvl="2" algn="ctr">
              <a:spcBef>
                <a:spcPts val="0"/>
              </a:spcBef>
              <a:buSzPct val="100000"/>
              <a:defRPr sz="4200"/>
            </a:lvl3pPr>
            <a:lvl4pPr lvl="3" algn="ctr">
              <a:spcBef>
                <a:spcPts val="0"/>
              </a:spcBef>
              <a:buSzPct val="100000"/>
              <a:defRPr sz="4200"/>
            </a:lvl4pPr>
            <a:lvl5pPr lvl="4" algn="ctr">
              <a:spcBef>
                <a:spcPts val="0"/>
              </a:spcBef>
              <a:buSzPct val="100000"/>
              <a:defRPr sz="4200"/>
            </a:lvl5pPr>
            <a:lvl6pPr lvl="5" algn="ctr">
              <a:spcBef>
                <a:spcPts val="0"/>
              </a:spcBef>
              <a:buSzPct val="100000"/>
              <a:defRPr sz="4200"/>
            </a:lvl6pPr>
            <a:lvl7pPr lvl="6" algn="ctr">
              <a:spcBef>
                <a:spcPts val="0"/>
              </a:spcBef>
              <a:buSzPct val="100000"/>
              <a:defRPr sz="4200"/>
            </a:lvl7pPr>
            <a:lvl8pPr lvl="7" algn="ctr">
              <a:spcBef>
                <a:spcPts val="0"/>
              </a:spcBef>
              <a:buSzPct val="100000"/>
              <a:defRPr sz="4200"/>
            </a:lvl8pPr>
            <a:lvl9pPr lvl="8" algn="ctr">
              <a:spcBef>
                <a:spcPts val="0"/>
              </a:spcBef>
              <a:buSzPct val="100000"/>
              <a:defRPr sz="4200"/>
            </a:lvl9pPr>
          </a:lstStyle>
          <a:p/>
        </p:txBody>
      </p:sp>
      <p:sp>
        <p:nvSpPr>
          <p:cNvPr id="50" name="Shape 50"/>
          <p:cNvSpPr txBox="1"/>
          <p:nvPr>
            <p:ph idx="1" type="subTitle"/>
          </p:nvPr>
        </p:nvSpPr>
        <p:spPr>
          <a:xfrm>
            <a:off x="265500" y="2845200"/>
            <a:ext cx="4045199" cy="14216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100">
                <a:solidFill>
                  <a:schemeClr val="accent6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100">
                <a:solidFill>
                  <a:schemeClr val="accent6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100">
                <a:solidFill>
                  <a:schemeClr val="accent6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100">
                <a:solidFill>
                  <a:schemeClr val="accent6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100">
                <a:solidFill>
                  <a:schemeClr val="accent6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100">
                <a:solidFill>
                  <a:schemeClr val="accent6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100">
                <a:solidFill>
                  <a:schemeClr val="accent6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100">
                <a:solidFill>
                  <a:schemeClr val="accent6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ct val="100000"/>
              <a:buNone/>
              <a:defRPr sz="2100">
                <a:solidFill>
                  <a:schemeClr val="accent6"/>
                </a:solidFill>
              </a:defRPr>
            </a:lvl9pPr>
          </a:lstStyle>
          <a:p/>
        </p:txBody>
      </p:sp>
      <p:sp>
        <p:nvSpPr>
          <p:cNvPr id="51" name="Shape 51"/>
          <p:cNvSpPr txBox="1"/>
          <p:nvPr>
            <p:ph idx="2" type="body"/>
          </p:nvPr>
        </p:nvSpPr>
        <p:spPr>
          <a:xfrm>
            <a:off x="4939500" y="724200"/>
            <a:ext cx="3837000" cy="3695099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2pPr>
            <a:lvl3pPr lvl="2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3pPr>
            <a:lvl4pPr lvl="3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4pPr>
            <a:lvl5pPr lvl="4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5pPr>
            <a:lvl6pPr lvl="5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6pPr>
            <a:lvl7pPr lvl="6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7pPr>
            <a:lvl8pPr lvl="7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8pPr>
            <a:lvl9pPr lvl="8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52" name="Shape 52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>
                <a:solidFill>
                  <a:schemeClr val="lt1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Caption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 txBox="1"/>
          <p:nvPr>
            <p:ph idx="1" type="body"/>
          </p:nvPr>
        </p:nvSpPr>
        <p:spPr>
          <a:xfrm>
            <a:off x="319500" y="4230575"/>
            <a:ext cx="5998800" cy="598799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</a:lstStyle>
          <a:p/>
        </p:txBody>
      </p:sp>
      <p:sp>
        <p:nvSpPr>
          <p:cNvPr id="55" name="Shape 55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Big number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/>
          <p:nvPr/>
        </p:nvSpPr>
        <p:spPr>
          <a:xfrm>
            <a:off x="586720" y="0"/>
            <a:ext cx="7970699" cy="6659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58" name="Shape 58"/>
          <p:cNvSpPr/>
          <p:nvPr/>
        </p:nvSpPr>
        <p:spPr>
          <a:xfrm>
            <a:off x="586720" y="5076900"/>
            <a:ext cx="7970699" cy="665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59" name="Shape 59"/>
          <p:cNvSpPr txBox="1"/>
          <p:nvPr>
            <p:ph type="title"/>
          </p:nvPr>
        </p:nvSpPr>
        <p:spPr>
          <a:xfrm>
            <a:off x="586725" y="1353787"/>
            <a:ext cx="7970699" cy="1538399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 algn="ctr">
              <a:spcBef>
                <a:spcPts val="0"/>
              </a:spcBef>
              <a:buClr>
                <a:schemeClr val="accent6"/>
              </a:buClr>
              <a:buSzPct val="100000"/>
              <a:defRPr sz="10800">
                <a:solidFill>
                  <a:schemeClr val="accent6"/>
                </a:solidFill>
              </a:defRPr>
            </a:lvl1pPr>
            <a:lvl2pPr lvl="1" algn="ctr">
              <a:spcBef>
                <a:spcPts val="0"/>
              </a:spcBef>
              <a:buClr>
                <a:schemeClr val="accent6"/>
              </a:buClr>
              <a:buSzPct val="100000"/>
              <a:defRPr sz="10800">
                <a:solidFill>
                  <a:schemeClr val="accent6"/>
                </a:solidFill>
              </a:defRPr>
            </a:lvl2pPr>
            <a:lvl3pPr lvl="2" algn="ctr">
              <a:spcBef>
                <a:spcPts val="0"/>
              </a:spcBef>
              <a:buClr>
                <a:schemeClr val="accent6"/>
              </a:buClr>
              <a:buSzPct val="100000"/>
              <a:defRPr sz="10800">
                <a:solidFill>
                  <a:schemeClr val="accent6"/>
                </a:solidFill>
              </a:defRPr>
            </a:lvl3pPr>
            <a:lvl4pPr lvl="3" algn="ctr">
              <a:spcBef>
                <a:spcPts val="0"/>
              </a:spcBef>
              <a:buClr>
                <a:schemeClr val="accent6"/>
              </a:buClr>
              <a:buSzPct val="100000"/>
              <a:defRPr sz="10800">
                <a:solidFill>
                  <a:schemeClr val="accent6"/>
                </a:solidFill>
              </a:defRPr>
            </a:lvl4pPr>
            <a:lvl5pPr lvl="4" algn="ctr">
              <a:spcBef>
                <a:spcPts val="0"/>
              </a:spcBef>
              <a:buClr>
                <a:schemeClr val="accent6"/>
              </a:buClr>
              <a:buSzPct val="100000"/>
              <a:defRPr sz="10800">
                <a:solidFill>
                  <a:schemeClr val="accent6"/>
                </a:solidFill>
              </a:defRPr>
            </a:lvl5pPr>
            <a:lvl6pPr lvl="5" algn="ctr">
              <a:spcBef>
                <a:spcPts val="0"/>
              </a:spcBef>
              <a:buClr>
                <a:schemeClr val="accent6"/>
              </a:buClr>
              <a:buSzPct val="100000"/>
              <a:defRPr sz="10800">
                <a:solidFill>
                  <a:schemeClr val="accent6"/>
                </a:solidFill>
              </a:defRPr>
            </a:lvl6pPr>
            <a:lvl7pPr lvl="6" algn="ctr">
              <a:spcBef>
                <a:spcPts val="0"/>
              </a:spcBef>
              <a:buClr>
                <a:schemeClr val="accent6"/>
              </a:buClr>
              <a:buSzPct val="100000"/>
              <a:defRPr sz="10800">
                <a:solidFill>
                  <a:schemeClr val="accent6"/>
                </a:solidFill>
              </a:defRPr>
            </a:lvl7pPr>
            <a:lvl8pPr lvl="7" algn="ctr">
              <a:spcBef>
                <a:spcPts val="0"/>
              </a:spcBef>
              <a:buClr>
                <a:schemeClr val="accent6"/>
              </a:buClr>
              <a:buSzPct val="100000"/>
              <a:defRPr sz="10800">
                <a:solidFill>
                  <a:schemeClr val="accent6"/>
                </a:solidFill>
              </a:defRPr>
            </a:lvl8pPr>
            <a:lvl9pPr lvl="8" algn="ctr">
              <a:spcBef>
                <a:spcPts val="0"/>
              </a:spcBef>
              <a:buClr>
                <a:schemeClr val="accent6"/>
              </a:buClr>
              <a:buSzPct val="100000"/>
              <a:defRPr sz="10800">
                <a:solidFill>
                  <a:schemeClr val="accent6"/>
                </a:solidFill>
              </a:defRPr>
            </a:lvl9pPr>
          </a:lstStyle>
          <a:p/>
        </p:txBody>
      </p:sp>
      <p:sp>
        <p:nvSpPr>
          <p:cNvPr id="60" name="Shape 60"/>
          <p:cNvSpPr txBox="1"/>
          <p:nvPr>
            <p:ph idx="1" type="body"/>
          </p:nvPr>
        </p:nvSpPr>
        <p:spPr>
          <a:xfrm>
            <a:off x="586725" y="2968387"/>
            <a:ext cx="7970699" cy="10715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spcBef>
                <a:spcPts val="0"/>
              </a:spcBef>
              <a:defRPr/>
            </a:lvl1pPr>
            <a:lvl2pPr lvl="1" algn="ctr">
              <a:spcBef>
                <a:spcPts val="0"/>
              </a:spcBef>
              <a:defRPr/>
            </a:lvl2pPr>
            <a:lvl3pPr lvl="2" algn="ctr">
              <a:spcBef>
                <a:spcPts val="0"/>
              </a:spcBef>
              <a:defRPr/>
            </a:lvl3pPr>
            <a:lvl4pPr lvl="3" algn="ctr">
              <a:spcBef>
                <a:spcPts val="0"/>
              </a:spcBef>
              <a:defRPr/>
            </a:lvl4pPr>
            <a:lvl5pPr lvl="4" algn="ctr">
              <a:spcBef>
                <a:spcPts val="0"/>
              </a:spcBef>
              <a:defRPr/>
            </a:lvl5pPr>
            <a:lvl6pPr lvl="5" algn="ctr">
              <a:spcBef>
                <a:spcPts val="0"/>
              </a:spcBef>
              <a:defRPr/>
            </a:lvl6pPr>
            <a:lvl7pPr lvl="6" algn="ctr">
              <a:spcBef>
                <a:spcPts val="0"/>
              </a:spcBef>
              <a:defRPr/>
            </a:lvl7pPr>
            <a:lvl8pPr lvl="7" algn="ctr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/>
        </p:txBody>
      </p:sp>
      <p:sp>
        <p:nvSpPr>
          <p:cNvPr id="61" name="Shape 61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blank">
  <p:cSld name="Blank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>
            <p:ph type="title"/>
          </p:nvPr>
        </p:nvSpPr>
        <p:spPr>
          <a:xfrm>
            <a:off x="311700" y="372725"/>
            <a:ext cx="8520599" cy="64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>
              <a:spcBef>
                <a:spcPts val="0"/>
              </a:spcBef>
              <a:buClr>
                <a:schemeClr val="dk1"/>
              </a:buClr>
              <a:buSzPct val="1000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7" name="Shape 7"/>
          <p:cNvSpPr txBox="1"/>
          <p:nvPr>
            <p:ph idx="1" type="body"/>
          </p:nvPr>
        </p:nvSpPr>
        <p:spPr>
          <a:xfrm>
            <a:off x="311700" y="1417800"/>
            <a:ext cx="8520599" cy="3150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SzPct val="100000"/>
              <a:buFont typeface="Lato"/>
              <a:defRPr sz="18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Font typeface="Lato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Font typeface="Lato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Font typeface="Lato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Font typeface="Lato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Font typeface="Lato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Font typeface="Lato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Font typeface="Lato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1"/>
              </a:buClr>
              <a:buFont typeface="Lato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ru" sz="1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‹#›</a:t>
            </a:fld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 txBox="1"/>
          <p:nvPr>
            <p:ph type="ctrTitle"/>
          </p:nvPr>
        </p:nvSpPr>
        <p:spPr>
          <a:xfrm>
            <a:off x="630600" y="136800"/>
            <a:ext cx="7893000" cy="18537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3600"/>
              <a:t>ФОРМИРОВАНИЕ ПОДХОДОВ К ОЦЕНКЕ КАЧЕСТВА ДОШКОЛЬНОГО ОБРАЗОВАНИЯ </a:t>
            </a:r>
          </a:p>
        </p:txBody>
      </p:sp>
      <p:sp>
        <p:nvSpPr>
          <p:cNvPr id="69" name="Shape 69"/>
          <p:cNvSpPr txBox="1"/>
          <p:nvPr>
            <p:ph idx="1" type="subTitle"/>
          </p:nvPr>
        </p:nvSpPr>
        <p:spPr>
          <a:xfrm>
            <a:off x="630600" y="3228375"/>
            <a:ext cx="7893000" cy="1274099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ru" sz="1400"/>
              <a:t>Т.С. Филиппова</a:t>
            </a:r>
          </a:p>
          <a:p>
            <a:pPr lvl="0">
              <a:spcBef>
                <a:spcPts val="0"/>
              </a:spcBef>
              <a:buNone/>
            </a:pPr>
            <a:r>
              <a:rPr lang="ru" sz="1400"/>
              <a:t>управление образования администрации Александровского района</a:t>
            </a:r>
          </a:p>
        </p:txBody>
      </p:sp>
    </p:spTree>
  </p:cSld>
  <p:clrMapOvr>
    <a:masterClrMapping/>
  </p:clrMapOvr>
  <p:transition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 txBox="1"/>
          <p:nvPr>
            <p:ph type="title"/>
          </p:nvPr>
        </p:nvSpPr>
        <p:spPr>
          <a:xfrm>
            <a:off x="509550" y="1921350"/>
            <a:ext cx="8124900" cy="13008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ru" sz="1800"/>
              <a:t>Качество дошкольного образования – это характеристика системы дошкольного образования, отражающая степень соответствия реальных достигаемых образовательных </a:t>
            </a:r>
          </a:p>
          <a:p>
            <a:pPr lvl="0">
              <a:spcBef>
                <a:spcPts val="0"/>
              </a:spcBef>
              <a:buNone/>
            </a:pPr>
            <a:r>
              <a:rPr lang="ru" sz="1800"/>
              <a:t>результатов нормативным требованиям, социальным и личностным ожиданиям.</a:t>
            </a:r>
          </a:p>
        </p:txBody>
      </p:sp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 txBox="1"/>
          <p:nvPr>
            <p:ph type="title"/>
          </p:nvPr>
        </p:nvSpPr>
        <p:spPr>
          <a:xfrm>
            <a:off x="490250" y="526350"/>
            <a:ext cx="8199600" cy="40908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b="1" lang="ru" sz="2400"/>
              <a:t>Непременным условием обоснованности этих решений выступает достоверная информация: 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 b="1" sz="2400"/>
          </a:p>
          <a:p>
            <a:pPr lvl="0" rtl="0">
              <a:spcBef>
                <a:spcPts val="0"/>
              </a:spcBef>
              <a:buNone/>
            </a:pPr>
            <a:r>
              <a:rPr lang="ru" sz="2400"/>
              <a:t>• о качестве дошкольного образования; 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2400"/>
              <a:t>• об основных тенденциях, касающихся качества образовательных услуг для детей дошкольного возраста в дошкольном образовательном учреждении;</a:t>
            </a:r>
          </a:p>
          <a:p>
            <a:pPr lvl="0">
              <a:spcBef>
                <a:spcPts val="0"/>
              </a:spcBef>
              <a:buNone/>
            </a:pPr>
            <a:r>
              <a:rPr lang="ru" sz="2400"/>
              <a:t>• о соответствии предоставляемого образования современным представлениям о качестве дошкольного образования.</a:t>
            </a:r>
          </a:p>
        </p:txBody>
      </p:sp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Shape 84"/>
          <p:cNvSpPr txBox="1"/>
          <p:nvPr>
            <p:ph type="title"/>
          </p:nvPr>
        </p:nvSpPr>
        <p:spPr>
          <a:xfrm>
            <a:off x="311700" y="372725"/>
            <a:ext cx="8520599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2400"/>
              <a:t>Система оценки качества дошкольного образования в ДОУ</a:t>
            </a:r>
          </a:p>
        </p:txBody>
      </p:sp>
      <p:sp>
        <p:nvSpPr>
          <p:cNvPr id="85" name="Shape 85"/>
          <p:cNvSpPr txBox="1"/>
          <p:nvPr>
            <p:ph idx="1" type="body"/>
          </p:nvPr>
        </p:nvSpPr>
        <p:spPr>
          <a:xfrm>
            <a:off x="311700" y="1197600"/>
            <a:ext cx="8520599" cy="36932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b="1" lang="ru"/>
              <a:t>Функции оценки.</a:t>
            </a:r>
          </a:p>
          <a:p>
            <a:pPr lvl="0" rtl="0">
              <a:spcBef>
                <a:spcPts val="0"/>
              </a:spcBef>
              <a:buNone/>
            </a:pPr>
            <a:r>
              <a:rPr lang="ru"/>
              <a:t>1. Инструктивно-методическая функция </a:t>
            </a:r>
          </a:p>
          <a:p>
            <a:pPr lvl="0" rtl="0">
              <a:spcBef>
                <a:spcPts val="0"/>
              </a:spcBef>
              <a:buNone/>
            </a:pPr>
            <a:r>
              <a:rPr lang="ru"/>
              <a:t>2. Контрольная функция </a:t>
            </a:r>
          </a:p>
          <a:p>
            <a:pPr lvl="0" rtl="0">
              <a:spcBef>
                <a:spcPts val="0"/>
              </a:spcBef>
              <a:buNone/>
            </a:pPr>
            <a:r>
              <a:rPr i="1" lang="ru"/>
              <a:t>•собственно контрольная </a:t>
            </a:r>
          </a:p>
          <a:p>
            <a:pPr lvl="0" rtl="0">
              <a:spcBef>
                <a:spcPts val="0"/>
              </a:spcBef>
              <a:buNone/>
            </a:pPr>
            <a:r>
              <a:rPr i="1" lang="ru"/>
              <a:t>• развивающая задача </a:t>
            </a:r>
          </a:p>
          <a:p>
            <a:pPr lvl="0" rtl="0">
              <a:spcBef>
                <a:spcPts val="0"/>
              </a:spcBef>
              <a:buNone/>
            </a:pPr>
            <a:r>
              <a:rPr lang="ru"/>
              <a:t>3. Аналитическая функция </a:t>
            </a:r>
          </a:p>
          <a:p>
            <a:pPr lvl="0">
              <a:spcBef>
                <a:spcPts val="0"/>
              </a:spcBef>
              <a:buNone/>
            </a:pPr>
            <a:r>
              <a:rPr lang="ru"/>
              <a:t>4. Информационная функция</a:t>
            </a:r>
          </a:p>
        </p:txBody>
      </p:sp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 txBox="1"/>
          <p:nvPr>
            <p:ph type="title"/>
          </p:nvPr>
        </p:nvSpPr>
        <p:spPr>
          <a:xfrm>
            <a:off x="471900" y="261675"/>
            <a:ext cx="8222100" cy="8907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 sz="1800"/>
              <a:t>Показатели и критерии качества дошкольного образования в ДОУ</a:t>
            </a:r>
          </a:p>
        </p:txBody>
      </p:sp>
      <p:sp>
        <p:nvSpPr>
          <p:cNvPr id="91" name="Shape 91"/>
          <p:cNvSpPr txBox="1"/>
          <p:nvPr>
            <p:ph idx="1" type="body"/>
          </p:nvPr>
        </p:nvSpPr>
        <p:spPr>
          <a:xfrm>
            <a:off x="311700" y="1152475"/>
            <a:ext cx="8520599" cy="39458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ru"/>
              <a:t>  </a:t>
            </a:r>
            <a:r>
              <a:rPr lang="ru">
                <a:solidFill>
                  <a:srgbClr val="FFFFFF"/>
                </a:solidFill>
              </a:rPr>
              <a:t>Совокупность подходов к выделению параметров оценки можно свести к </a:t>
            </a:r>
            <a:r>
              <a:rPr lang="ru"/>
              <a:t>следующим пяти кластерам:</a:t>
            </a:r>
          </a:p>
          <a:p>
            <a:pPr lvl="0" rtl="0">
              <a:spcBef>
                <a:spcPts val="0"/>
              </a:spcBef>
              <a:buNone/>
            </a:pPr>
            <a:r>
              <a:rPr lang="ru"/>
              <a:t>1. Образовательная деятельность</a:t>
            </a:r>
          </a:p>
          <a:p>
            <a:pPr lvl="0" rtl="0">
              <a:spcBef>
                <a:spcPts val="0"/>
              </a:spcBef>
              <a:buNone/>
            </a:pPr>
            <a:r>
              <a:rPr lang="ru"/>
              <a:t>2. Развивающая среда</a:t>
            </a:r>
          </a:p>
          <a:p>
            <a:pPr lvl="0" rtl="0">
              <a:spcBef>
                <a:spcPts val="0"/>
              </a:spcBef>
              <a:buNone/>
            </a:pPr>
            <a:r>
              <a:rPr lang="ru"/>
              <a:t>3. Психологический комфорт ребенка</a:t>
            </a:r>
          </a:p>
          <a:p>
            <a:pPr lvl="0" rtl="0">
              <a:spcBef>
                <a:spcPts val="0"/>
              </a:spcBef>
              <a:buNone/>
            </a:pPr>
            <a:r>
              <a:rPr lang="ru"/>
              <a:t>4. Здоровьесберегающая деятельность</a:t>
            </a:r>
          </a:p>
          <a:p>
            <a:pPr lvl="0">
              <a:spcBef>
                <a:spcPts val="0"/>
              </a:spcBef>
              <a:buNone/>
            </a:pPr>
            <a:r>
              <a:rPr lang="ru"/>
              <a:t>5. Удовлетворение потребности семьи и ребенка в услугах дошкольного образовательного учреждения</a:t>
            </a:r>
          </a:p>
        </p:txBody>
      </p:sp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 txBox="1"/>
          <p:nvPr>
            <p:ph type="title"/>
          </p:nvPr>
        </p:nvSpPr>
        <p:spPr>
          <a:xfrm>
            <a:off x="265500" y="1084625"/>
            <a:ext cx="4045199" cy="17070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1800"/>
              <a:t>1. Образовательная деятельность</a:t>
            </a:r>
          </a:p>
        </p:txBody>
      </p:sp>
      <p:sp>
        <p:nvSpPr>
          <p:cNvPr id="97" name="Shape 97"/>
          <p:cNvSpPr txBox="1"/>
          <p:nvPr>
            <p:ph idx="1" type="subTitle"/>
          </p:nvPr>
        </p:nvSpPr>
        <p:spPr>
          <a:xfrm>
            <a:off x="265500" y="4304286"/>
            <a:ext cx="4045199" cy="8391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Оценивается</a:t>
            </a:r>
          </a:p>
        </p:txBody>
      </p:sp>
      <p:sp>
        <p:nvSpPr>
          <p:cNvPr id="98" name="Shape 98"/>
          <p:cNvSpPr txBox="1"/>
          <p:nvPr>
            <p:ph idx="2" type="body"/>
          </p:nvPr>
        </p:nvSpPr>
        <p:spPr>
          <a:xfrm>
            <a:off x="4939500" y="724200"/>
            <a:ext cx="3837000" cy="3695099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 уровень качества образовательных программ и их методического обеспечения, </a:t>
            </a:r>
          </a:p>
        </p:txBody>
      </p: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Shape 103"/>
          <p:cNvSpPr txBox="1"/>
          <p:nvPr>
            <p:ph type="title"/>
          </p:nvPr>
        </p:nvSpPr>
        <p:spPr>
          <a:xfrm>
            <a:off x="265500" y="1084625"/>
            <a:ext cx="4045199" cy="17070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1800"/>
              <a:t>2. Развивающая среда</a:t>
            </a:r>
          </a:p>
        </p:txBody>
      </p:sp>
      <p:sp>
        <p:nvSpPr>
          <p:cNvPr id="104" name="Shape 104"/>
          <p:cNvSpPr txBox="1"/>
          <p:nvPr>
            <p:ph idx="1" type="subTitle"/>
          </p:nvPr>
        </p:nvSpPr>
        <p:spPr>
          <a:xfrm>
            <a:off x="265500" y="2845200"/>
            <a:ext cx="4045199" cy="14216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Оценивается</a:t>
            </a:r>
          </a:p>
        </p:txBody>
      </p:sp>
      <p:sp>
        <p:nvSpPr>
          <p:cNvPr id="105" name="Shape 105"/>
          <p:cNvSpPr txBox="1"/>
          <p:nvPr>
            <p:ph idx="2" type="body"/>
          </p:nvPr>
        </p:nvSpPr>
        <p:spPr>
          <a:xfrm>
            <a:off x="4939500" y="724200"/>
            <a:ext cx="3837000" cy="3695099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степень обогащения предметно-пространственной среды</a:t>
            </a:r>
          </a:p>
        </p:txBody>
      </p:sp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 txBox="1"/>
          <p:nvPr>
            <p:ph type="title"/>
          </p:nvPr>
        </p:nvSpPr>
        <p:spPr>
          <a:xfrm>
            <a:off x="265500" y="1084625"/>
            <a:ext cx="4045199" cy="17070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1800"/>
              <a:t>3. Психологический комфорт ребенка</a:t>
            </a:r>
          </a:p>
        </p:txBody>
      </p:sp>
      <p:sp>
        <p:nvSpPr>
          <p:cNvPr id="111" name="Shape 111"/>
          <p:cNvSpPr txBox="1"/>
          <p:nvPr>
            <p:ph idx="1" type="subTitle"/>
          </p:nvPr>
        </p:nvSpPr>
        <p:spPr>
          <a:xfrm>
            <a:off x="265500" y="2845200"/>
            <a:ext cx="4045199" cy="14216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Оценивается</a:t>
            </a:r>
          </a:p>
        </p:txBody>
      </p:sp>
      <p:sp>
        <p:nvSpPr>
          <p:cNvPr id="112" name="Shape 112"/>
          <p:cNvSpPr txBox="1"/>
          <p:nvPr>
            <p:ph idx="2" type="body"/>
          </p:nvPr>
        </p:nvSpPr>
        <p:spPr>
          <a:xfrm>
            <a:off x="4939500" y="724200"/>
            <a:ext cx="3837000" cy="3695099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уровень обеспечения психологического комфорта ребенка в образовательном учреждении с целью сохранения его физического и психического здоровья</a:t>
            </a:r>
          </a:p>
        </p:txBody>
      </p:sp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 txBox="1"/>
          <p:nvPr>
            <p:ph type="title"/>
          </p:nvPr>
        </p:nvSpPr>
        <p:spPr>
          <a:xfrm>
            <a:off x="265500" y="1084625"/>
            <a:ext cx="4045199" cy="17070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1800"/>
              <a:t>4. Здоровьесберегающая деятельность</a:t>
            </a:r>
          </a:p>
        </p:txBody>
      </p:sp>
      <p:sp>
        <p:nvSpPr>
          <p:cNvPr id="118" name="Shape 118"/>
          <p:cNvSpPr txBox="1"/>
          <p:nvPr>
            <p:ph idx="1" type="subTitle"/>
          </p:nvPr>
        </p:nvSpPr>
        <p:spPr>
          <a:xfrm>
            <a:off x="265500" y="2845200"/>
            <a:ext cx="4045199" cy="14216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 Оценивается </a:t>
            </a:r>
          </a:p>
        </p:txBody>
      </p:sp>
      <p:sp>
        <p:nvSpPr>
          <p:cNvPr id="119" name="Shape 119"/>
          <p:cNvSpPr txBox="1"/>
          <p:nvPr>
            <p:ph idx="2" type="body"/>
          </p:nvPr>
        </p:nvSpPr>
        <p:spPr>
          <a:xfrm>
            <a:off x="4939500" y="724200"/>
            <a:ext cx="3837000" cy="3695099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качество использования здоровьесберегающих образова- тельных технологий</a:t>
            </a:r>
          </a:p>
        </p:txBody>
      </p:sp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 txBox="1"/>
          <p:nvPr>
            <p:ph type="title"/>
          </p:nvPr>
        </p:nvSpPr>
        <p:spPr>
          <a:xfrm>
            <a:off x="265500" y="1084625"/>
            <a:ext cx="4045199" cy="17070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1800"/>
              <a:t>5. Удовлетворение потребности семьи и ребенка в услугах дошкольного образовательного учреждения</a:t>
            </a:r>
          </a:p>
        </p:txBody>
      </p:sp>
      <p:sp>
        <p:nvSpPr>
          <p:cNvPr id="125" name="Shape 125"/>
          <p:cNvSpPr txBox="1"/>
          <p:nvPr>
            <p:ph idx="1" type="subTitle"/>
          </p:nvPr>
        </p:nvSpPr>
        <p:spPr>
          <a:xfrm>
            <a:off x="265500" y="2845200"/>
            <a:ext cx="4045199" cy="14216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Оценивается</a:t>
            </a:r>
          </a:p>
        </p:txBody>
      </p:sp>
      <p:sp>
        <p:nvSpPr>
          <p:cNvPr id="126" name="Shape 126"/>
          <p:cNvSpPr txBox="1"/>
          <p:nvPr>
            <p:ph idx="2" type="body"/>
          </p:nvPr>
        </p:nvSpPr>
        <p:spPr>
          <a:xfrm>
            <a:off x="4939500" y="724200"/>
            <a:ext cx="3837000" cy="3695099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b="1" lang="ru" sz="1200"/>
              <a:t>критерии оценки дошкольного образовательного учреждения: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1200"/>
              <a:t>– обеспечение благополучия ребенка, его комфортного пребывания в детском саду;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1200"/>
              <a:t>– готовность детского сада к сохранению здоровья ребенка, обеспечению необходимой коррекции недостатков развития; 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1200"/>
              <a:t>– ориентированность дошкольного образования на успешность ребенка на следующей ступени образования; </a:t>
            </a:r>
          </a:p>
          <a:p>
            <a:pPr lvl="0">
              <a:spcBef>
                <a:spcPts val="0"/>
              </a:spcBef>
              <a:buNone/>
            </a:pPr>
            <a:r>
              <a:rPr lang="ru" sz="1200"/>
              <a:t>– удовлетворение потребностей семьи и ребенка в услугах дошкольных образовательных учреждений.</a:t>
            </a:r>
          </a:p>
        </p:txBody>
      </p:sp>
    </p:spTree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 txBox="1"/>
          <p:nvPr>
            <p:ph type="title"/>
          </p:nvPr>
        </p:nvSpPr>
        <p:spPr>
          <a:xfrm>
            <a:off x="311700" y="372725"/>
            <a:ext cx="8520599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1. Оценка качества управления ДОУ</a:t>
            </a:r>
          </a:p>
        </p:txBody>
      </p:sp>
      <p:sp>
        <p:nvSpPr>
          <p:cNvPr id="132" name="Shape 132"/>
          <p:cNvSpPr txBox="1"/>
          <p:nvPr>
            <p:ph idx="1" type="body"/>
          </p:nvPr>
        </p:nvSpPr>
        <p:spPr>
          <a:xfrm>
            <a:off x="311700" y="1152475"/>
            <a:ext cx="8520599" cy="390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ru" sz="1400"/>
              <a:t>• соответствие устава, локальных актов, образовательной программы требованиям законодательства (в т.ч. в части соблюдения прав участников образовательного процесса), виду ДОУ, направленности заявленной образовательной программы; 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1400"/>
              <a:t>• организация деятельности, обеспечение стабильного функционирования ДОУ, реализация планов текущего и стратегического характера, учет направленности заявленной образовательной программы в планировании, в контрольно аналитической деятельности; 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1400"/>
              <a:t>• методическое обеспечение воспитательно-образовательного процесса, объем имеющихся учебно-методических комплексов; 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1400"/>
              <a:t>• соответствие кадрового обеспечения, материально технических и медико-социальных условий, уровня и направленности образовательной программы, показателям деятельности ДОУ; </a:t>
            </a:r>
          </a:p>
          <a:p>
            <a:pPr lvl="0">
              <a:spcBef>
                <a:spcPts val="0"/>
              </a:spcBef>
              <a:buNone/>
            </a:pPr>
            <a:r>
              <a:rPr lang="ru" sz="1400"/>
              <a:t>• создание условий для максимального удовлетворения запросов родителей по вос- питанию и обучению детей дошкольного возраста.</a:t>
            </a:r>
          </a:p>
        </p:txBody>
      </p:sp>
    </p:spTree>
  </p:cSld>
  <p:clrMapOvr>
    <a:masterClrMapping/>
  </p:clrMapOvr>
  <p:transition spd="slow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 txBox="1"/>
          <p:nvPr>
            <p:ph type="title"/>
          </p:nvPr>
        </p:nvSpPr>
        <p:spPr>
          <a:xfrm>
            <a:off x="311700" y="372725"/>
            <a:ext cx="8520599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1800"/>
              <a:t>2. Оценка уровня освоения основной образовательной программы дошкольного образования</a:t>
            </a:r>
          </a:p>
        </p:txBody>
      </p:sp>
      <p:sp>
        <p:nvSpPr>
          <p:cNvPr id="138" name="Shape 138"/>
          <p:cNvSpPr txBox="1"/>
          <p:nvPr>
            <p:ph idx="1" type="body"/>
          </p:nvPr>
        </p:nvSpPr>
        <p:spPr>
          <a:xfrm>
            <a:off x="311700" y="1152475"/>
            <a:ext cx="8520599" cy="40271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b="1" i="1" lang="ru" sz="1200"/>
              <a:t>Параметры оценки результатов освоения основной образовательной программы дошкольного образования </a:t>
            </a:r>
            <a:r>
              <a:rPr lang="ru" sz="1200"/>
              <a:t>– показатели (качества), по которым осуществляется процедура оценки результатов освоения основной образовательной программы дошкольного образования. </a:t>
            </a:r>
          </a:p>
          <a:p>
            <a:pPr lvl="0" rtl="0">
              <a:spcBef>
                <a:spcPts val="0"/>
              </a:spcBef>
              <a:buNone/>
            </a:pPr>
            <a:r>
              <a:rPr b="1" i="1" lang="ru" sz="1200"/>
              <a:t>Критерии оценки</a:t>
            </a:r>
            <a:r>
              <a:rPr lang="ru" sz="1200"/>
              <a:t> – конкретные показатели качества, характеризующие развитие ребенка (познавательно-речевое, социально-личностное, художественно-эстетическое, физическое) в норме в соответствии с возрастом.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1200"/>
              <a:t> </a:t>
            </a:r>
            <a:r>
              <a:rPr b="1" i="1" lang="ru" sz="1200"/>
              <a:t>Объект оценки</a:t>
            </a:r>
            <a:r>
              <a:rPr b="1" lang="ru" sz="1200"/>
              <a:t> </a:t>
            </a:r>
            <a:r>
              <a:rPr lang="ru" sz="1200"/>
              <a:t>и результаты освоения основной образовательной программы дошкольного образования – это физические, интеллектуальные и личностные качества ребенка.</a:t>
            </a:r>
          </a:p>
          <a:p>
            <a:pPr lvl="0" rtl="0">
              <a:spcBef>
                <a:spcPts val="0"/>
              </a:spcBef>
              <a:buNone/>
            </a:pPr>
            <a:r>
              <a:rPr b="1" i="1" lang="ru" sz="1200"/>
              <a:t>Процедура оценки результатов освоения</a:t>
            </a:r>
            <a:r>
              <a:rPr b="1" lang="ru" sz="1200"/>
              <a:t> </a:t>
            </a:r>
            <a:r>
              <a:rPr lang="ru" sz="1200"/>
              <a:t>основной образовательной программы дошкольного образования – психолого-педагогическая и медико-педагогическая диагностики, которые должны давать сведения об уровне сформированности качеств ребенка и содержать общий вывод об уровне его познавательно-речевого, социально-личностного, художественно-эстетического, физического развития. </a:t>
            </a:r>
          </a:p>
          <a:p>
            <a:pPr lvl="0" rtl="0">
              <a:spcBef>
                <a:spcPts val="0"/>
              </a:spcBef>
              <a:buNone/>
            </a:pPr>
            <a:r>
              <a:rPr b="1" i="1" lang="ru" sz="1200"/>
              <a:t>Формы оценки</a:t>
            </a:r>
            <a:r>
              <a:rPr lang="ru" sz="1200"/>
              <a:t> – мониторинг, схемы наблюдения за ребенком, критериально-ориентированное тестирование, критериально-ориентированные методики нетестового типа, скрининг-тесты и др.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200"/>
          </a:p>
        </p:txBody>
      </p:sp>
    </p:spTree>
  </p:cSld>
  <p:clrMapOvr>
    <a:masterClrMapping/>
  </p:clrMapOvr>
  <p:transition spd="slow">
    <p:cut/>
  </p:transition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 txBox="1"/>
          <p:nvPr>
            <p:ph type="title"/>
          </p:nvPr>
        </p:nvSpPr>
        <p:spPr>
          <a:xfrm>
            <a:off x="311700" y="372725"/>
            <a:ext cx="8520599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1800"/>
              <a:t>Этапы оценки</a:t>
            </a:r>
          </a:p>
        </p:txBody>
      </p:sp>
      <p:sp>
        <p:nvSpPr>
          <p:cNvPr id="144" name="Shape 144"/>
          <p:cNvSpPr txBox="1"/>
          <p:nvPr>
            <p:ph idx="1" type="body"/>
          </p:nvPr>
        </p:nvSpPr>
        <p:spPr>
          <a:xfrm>
            <a:off x="311700" y="1417800"/>
            <a:ext cx="8520599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ru" sz="1400"/>
              <a:t>Можно выделить: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1400"/>
              <a:t> 1) </a:t>
            </a:r>
            <a:r>
              <a:rPr b="1" lang="ru" sz="1400"/>
              <a:t>текущие (промежуточные) </a:t>
            </a:r>
            <a:r>
              <a:rPr lang="ru" sz="1400"/>
              <a:t>результаты освоения программы – качества, формиру- емые в течение всего периода дошкольного образования, оценка которых осуществляется с определенной периодичностью; знания, умения и навыки; способы овладения ребенком той или иной деятельностью; </a:t>
            </a:r>
          </a:p>
          <a:p>
            <a:pPr lvl="0" rtl="0">
              <a:spcBef>
                <a:spcPts val="0"/>
              </a:spcBef>
              <a:buNone/>
            </a:pPr>
            <a:r>
              <a:rPr lang="ru" sz="1400"/>
              <a:t>2) </a:t>
            </a:r>
            <a:r>
              <a:rPr b="1" lang="ru" sz="1400"/>
              <a:t>итоговый результат</a:t>
            </a:r>
            <a:r>
              <a:rPr lang="ru" sz="1400"/>
              <a:t> освоения программы – физическая и психологическая готов- ность к школе, оценка которой осуществляется при переходе ребенка с уровня дошкольного образования на уровень общего (начального общего) образования</a:t>
            </a:r>
          </a:p>
          <a:p>
            <a:pPr lvl="0">
              <a:spcBef>
                <a:spcPts val="0"/>
              </a:spcBef>
              <a:buNone/>
            </a:pPr>
            <a:r>
              <a:rPr i="1" lang="ru" sz="1400"/>
              <a:t>Периодичность определения уровня освоения детьми дошкольного возраста основной образовательной программы дошкольного образования</a:t>
            </a:r>
            <a:r>
              <a:rPr lang="ru" sz="1400"/>
              <a:t> – </a:t>
            </a:r>
            <a:r>
              <a:rPr b="1" lang="ru" sz="1400"/>
              <a:t>сентябрь, май текущего года. </a:t>
            </a:r>
          </a:p>
        </p:txBody>
      </p:sp>
    </p:spTree>
  </p:cSld>
  <p:clrMapOvr>
    <a:masterClrMapping/>
  </p:clrMapOvr>
  <p:transition spd="slow">
    <p:cut/>
  </p:transition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 txBox="1"/>
          <p:nvPr>
            <p:ph type="title"/>
          </p:nvPr>
        </p:nvSpPr>
        <p:spPr>
          <a:xfrm>
            <a:off x="311700" y="445025"/>
            <a:ext cx="8520599" cy="41211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b="1" lang="ru" sz="1800">
                <a:solidFill>
                  <a:srgbClr val="FFFFFF"/>
                </a:solidFill>
              </a:rPr>
              <a:t>Цель указанной периодичности – 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 b="1" sz="1800">
              <a:solidFill>
                <a:srgbClr val="FFFFFF"/>
              </a:solidFill>
            </a:endParaRPr>
          </a:p>
          <a:p>
            <a:pPr lvl="0">
              <a:spcBef>
                <a:spcPts val="0"/>
              </a:spcBef>
              <a:buNone/>
            </a:pPr>
            <a:r>
              <a:rPr lang="ru" sz="1800">
                <a:solidFill>
                  <a:srgbClr val="FFFFFF"/>
                </a:solidFill>
              </a:rPr>
              <a:t>своевременное внесение коррективов в процесс реализации основной образовательной программы дошкольного образования, выстраивание индивидуальных траекторий развития детей, которые по каким‑либо причинам (длительное отсутствие в детском саду, наличие трудностей и др.) не могут успешно осваивать основную образовательную программу дошкольного образования.</a:t>
            </a:r>
          </a:p>
        </p:txBody>
      </p:sp>
    </p:spTree>
  </p:cSld>
  <p:clrMapOvr>
    <a:masterClrMapping/>
  </p:clrMapOvr>
  <p:transition spd="slow">
    <p:cut/>
  </p:transition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Shape 154"/>
          <p:cNvSpPr txBox="1"/>
          <p:nvPr>
            <p:ph type="title"/>
          </p:nvPr>
        </p:nvSpPr>
        <p:spPr>
          <a:xfrm>
            <a:off x="311700" y="372725"/>
            <a:ext cx="8520599" cy="6450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1800"/>
              <a:t>Адресность результатов оценки:</a:t>
            </a:r>
          </a:p>
        </p:txBody>
      </p:sp>
      <p:sp>
        <p:nvSpPr>
          <p:cNvPr id="155" name="Shape 155"/>
          <p:cNvSpPr txBox="1"/>
          <p:nvPr>
            <p:ph idx="1" type="body"/>
          </p:nvPr>
        </p:nvSpPr>
        <p:spPr>
          <a:xfrm>
            <a:off x="311700" y="1417800"/>
            <a:ext cx="8520599" cy="3150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ru"/>
              <a:t>1) педагогические коллективы учреждений, реализующих основную образо- вательную программу дошкольного образования и ответственных за ее успешную (эффективную) реализацию; </a:t>
            </a:r>
          </a:p>
          <a:p>
            <a:pPr lvl="0" rtl="0">
              <a:spcBef>
                <a:spcPts val="0"/>
              </a:spcBef>
              <a:buNone/>
            </a:pPr>
            <a:r>
              <a:rPr lang="ru"/>
              <a:t>2) родители ребенка, осваивающего основную образовательную программу дошкольного образования; </a:t>
            </a:r>
          </a:p>
          <a:p>
            <a:pPr lvl="0" rtl="0">
              <a:spcBef>
                <a:spcPts val="0"/>
              </a:spcBef>
              <a:buNone/>
            </a:pPr>
            <a:r>
              <a:rPr lang="ru"/>
              <a:t>3) руководители различных уровней управления образованием: </a:t>
            </a:r>
          </a:p>
          <a:p>
            <a:pPr lvl="0" rtl="0">
              <a:spcBef>
                <a:spcPts val="0"/>
              </a:spcBef>
              <a:buNone/>
            </a:pPr>
            <a:r>
              <a:rPr lang="ru"/>
              <a:t>• учреждений, реализующих основную образовательную программу до- школьного образования; </a:t>
            </a:r>
          </a:p>
          <a:p>
            <a:pPr lvl="0">
              <a:spcBef>
                <a:spcPts val="0"/>
              </a:spcBef>
              <a:buNone/>
            </a:pPr>
            <a:r>
              <a:rPr lang="ru"/>
              <a:t>• муниципальных органов управления образованием.</a:t>
            </a:r>
          </a:p>
        </p:txBody>
      </p:sp>
    </p:spTree>
  </p:cSld>
  <p:clrMapOvr>
    <a:masterClrMapping/>
  </p:clrMapOvr>
  <p:transition spd="slow">
    <p:cut/>
  </p:transition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Shape 160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 sz="3600"/>
              <a:t>Спасибо за внимание</a:t>
            </a:r>
          </a:p>
        </p:txBody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blue-gold">
  <a:themeElements>
    <a:clrScheme name="Blue &amp; Gold">
      <a:dk1>
        <a:srgbClr val="FFFFFF"/>
      </a:dk1>
      <a:lt1>
        <a:srgbClr val="01AFD1"/>
      </a:lt1>
      <a:dk2>
        <a:srgbClr val="1E2D31"/>
      </a:dk2>
      <a:lt2>
        <a:srgbClr val="BFC7CA"/>
      </a:lt2>
      <a:accent1>
        <a:srgbClr val="006F85"/>
      </a:accent1>
      <a:accent2>
        <a:srgbClr val="AF4345"/>
      </a:accent2>
      <a:accent3>
        <a:srgbClr val="47D06A"/>
      </a:accent3>
      <a:accent4>
        <a:srgbClr val="F58F8F"/>
      </a:accent4>
      <a:accent5>
        <a:srgbClr val="F6CD4C"/>
      </a:accent5>
      <a:accent6>
        <a:srgbClr val="F8E71C"/>
      </a:accent6>
      <a:hlink>
        <a:srgbClr val="F6CD4C"/>
      </a:hlink>
      <a:folHlink>
        <a:srgbClr val="F6CD4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