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67E109-49F1-443B-8B5B-4607050E7A55}" type="datetimeFigureOut">
              <a:rPr lang="ru-RU" smtClean="0"/>
              <a:pPr/>
              <a:t>26.04.2016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11C3CC-C235-4D30-A7A1-8C703ACF4EE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ЧАСТНОЕ  ДОШКОЛЬНОЕ  ОБРАЗОВАТЕЛЬНОЕ  УЧРЕЖДЕНИЕ  «ДЕТСКИЙ  САД  № 46  ОАО  «РЖД»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значок дс вариант с паровозом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77281" y="1935163"/>
            <a:ext cx="4389437" cy="4389437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71612"/>
            <a:ext cx="8305800" cy="300039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ОТЧЕТ</a:t>
            </a:r>
            <a:b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 ВЫПОЛНЕНИИ МЕРОПРИЯТИЙ</a:t>
            </a:r>
            <a:b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РАМКАХ ПРИРОДООХРАННОГО </a:t>
            </a:r>
            <a:b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СОЦИАЛЬНО-ОБРАЗОВАТЕЛЬНОГО  ПРОЕКТА</a:t>
            </a:r>
            <a:b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«ЭКОЛЯТА  -  ДОШКОЛЯТА»</a:t>
            </a:r>
            <a:b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ПРОВЕДЕНИЕ КОМПЛЕКСА УТРЕННЕЙ ГИМНАСТИКИ  «ПУТЕШЕСТВИЕ  В  ЛЕС»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38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79922" y="1935163"/>
            <a:ext cx="6584156" cy="4389437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НЕПОСРЕДСТВЕННО  ОБРАЗОВАТЕЛЬНАЯ  ДЕЯТЕЛЬНОСТЬ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ИНТЕГРИРОВАННОЕ ЗАНЯТИЕ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«ЛЕС   ВЕСНОЙ»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86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86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СПОРТИВНО – МУЗЫКАЛЬНЫЙ  ПРАЗДНИК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«ПОСВЯЩЕНИЕ В  ЮНЫЕ  ЭКОЛОГИ»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87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87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Появление героя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эколенка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эколенок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«Умница»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89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90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Встреча дошкольников с русскими березками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9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91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Подвижная игра «Елочка» с героем девочкой - Елочкой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9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92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Участие в празднике героев лесных зверей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93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93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Танец «Цветов»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94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9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Встреча с Бабой Ягой,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музыкальная подвижная игра «Ручеек»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97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98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Появление героев – насекомых,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подвижная игра «Поймай меня»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401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401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Танец «Птиц»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40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404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Посвящение в юные экологи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404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40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- дошколята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405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406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НАБЛЮДЕНИЕ ЗА ПОЧКАМИ И ЖИВЫМИ РАСТЕНИЯМИ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ПРОГУЛКЕ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43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23344"/>
            <a:ext cx="4038600" cy="3028950"/>
          </a:xfrm>
        </p:spPr>
      </p:pic>
      <p:pic>
        <p:nvPicPr>
          <p:cNvPr id="6" name="Содержимое 5" descr="IMG_343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САМОСТОЯТЕЛЬНАЯ  ДЕЯТЕЛЬНОСТЬ  ДЕТЕЙ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85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91619"/>
            <a:ext cx="4038600" cy="2692400"/>
          </a:xfrm>
        </p:spPr>
      </p:pic>
      <p:pic>
        <p:nvPicPr>
          <p:cNvPr id="6" name="Содержимое 5" descr="IMG_384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91619"/>
            <a:ext cx="4038600" cy="2692400"/>
          </a:xfrm>
        </p:spPr>
      </p:pic>
    </p:spTree>
  </p:cSld>
  <p:clrMapOvr>
    <a:masterClrMapping/>
  </p:clrMapOvr>
  <p:transition advClick="0" advTm="4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РИСОВАНИЕ  НА  АСФАЛЬТЕ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344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23344"/>
            <a:ext cx="4038600" cy="3028950"/>
          </a:xfrm>
        </p:spPr>
      </p:pic>
      <p:pic>
        <p:nvPicPr>
          <p:cNvPr id="6" name="Содержимое 5" descr="IMG_344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СПАСИБО  ЗА  ВНИМАНИЕ !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40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79922" y="1935163"/>
            <a:ext cx="6292474" cy="4389437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79</TotalTime>
  <Words>96</Words>
  <Application>Microsoft Office PowerPoint</Application>
  <PresentationFormat>Экран (4:3)</PresentationFormat>
  <Paragraphs>19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ЧАСТНОЕ  ДОШКОЛЬНОЕ  ОБРАЗОВАТЕЛЬНОЕ  УЧРЕЖДЕНИЕ  «ДЕТСКИЙ  САД  № 46  ОАО  «РЖД»</vt:lpstr>
      <vt:lpstr>ОТЧЕТ О ВЫПОЛНЕНИИ МЕРОПРИЯТИЙ В РАМКАХ ПРИРОДООХРАННОГО  СОЦИАЛЬНО-ОБРАЗОВАТЕЛЬНОГО  ПРОЕКТА «ЭКОЛЯТА  -  ДОШКОЛЯТА» </vt:lpstr>
      <vt:lpstr>ПРОВЕДЕНИЕ КОМПЛЕКСА УТРЕННЕЙ ГИМНАСТИКИ  «ПУТЕШЕСТВИЕ  В  ЛЕС»</vt:lpstr>
      <vt:lpstr>НЕПОСРЕДСТВЕННО  ОБРАЗОВАТЕЛЬНАЯ  ДЕЯТЕЛЬНОСТЬ ИНТЕГРИРОВАННОЕ ЗАНЯТИЕ «ЛЕС   ВЕСНОЙ»</vt:lpstr>
      <vt:lpstr>СПОРТИВНО – МУЗЫКАЛЬНЫЙ  ПРАЗДНИК «ПОСВЯЩЕНИЕ В  ЮНЫЕ  ЭКОЛОГИ»</vt:lpstr>
      <vt:lpstr>Появление героя – эколенка  эколенок «Умница»</vt:lpstr>
      <vt:lpstr>Встреча дошкольников с русскими березками</vt:lpstr>
      <vt:lpstr>Подвижная игра «Елочка» с героем девочкой - Елочкой</vt:lpstr>
      <vt:lpstr>Участие в празднике героев лесных зверей</vt:lpstr>
      <vt:lpstr>Танец «Цветов»</vt:lpstr>
      <vt:lpstr>Встреча с Бабой Ягой,  музыкальная подвижная игра «Ручеек»</vt:lpstr>
      <vt:lpstr>Появление героев – насекомых,  подвижная игра «Поймай меня»</vt:lpstr>
      <vt:lpstr>Танец «Птиц»</vt:lpstr>
      <vt:lpstr>Посвящение в юные экологи</vt:lpstr>
      <vt:lpstr>Эколята - дошколята</vt:lpstr>
      <vt:lpstr>НАБЛЮДЕНИЕ ЗА ПОЧКАМИ И ЖИВЫМИ РАСТЕНИЯМИ  НА ПРОГУЛКЕ</vt:lpstr>
      <vt:lpstr>САМОСТОЯТЕЛЬНАЯ  ДЕЯТЕЛЬНОСТЬ  ДЕТЕЙ</vt:lpstr>
      <vt:lpstr>РИСОВАНИЕ  НА  АСФАЛЬТЕ</vt:lpstr>
      <vt:lpstr>СПАСИБО  ЗА 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ЧАСТНОЕ  ДОШКОЛЬНОЕ  ОБРАЗОВАТЕЛЬНОЕ  УЧРЕЖДЕНИЕ  «ДЕТСКИЙ  САД  № 46  ОАО  «РЖД»</dc:title>
  <dc:creator>USER</dc:creator>
  <cp:lastModifiedBy>USER</cp:lastModifiedBy>
  <cp:revision>10</cp:revision>
  <dcterms:created xsi:type="dcterms:W3CDTF">2016-04-21T10:54:07Z</dcterms:created>
  <dcterms:modified xsi:type="dcterms:W3CDTF">2016-04-26T11:02:42Z</dcterms:modified>
</cp:coreProperties>
</file>