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64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99CE39-42CE-4F4B-B883-410053B735F7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0793EB-7168-420B-A02C-21FB452C0DF7}">
      <dgm:prSet phldrT="[Текст]"/>
      <dgm:spPr>
        <a:solidFill>
          <a:srgbClr val="FFC000"/>
        </a:solidFill>
      </dgm:spPr>
      <dgm:t>
        <a:bodyPr/>
        <a:lstStyle/>
        <a:p>
          <a:r>
            <a:rPr lang="ru-RU" b="1" dirty="0" smtClean="0">
              <a:solidFill>
                <a:srgbClr val="0070C0"/>
              </a:solidFill>
            </a:rPr>
            <a:t>сотрудничество</a:t>
          </a:r>
          <a:endParaRPr lang="ru-RU" b="1" dirty="0">
            <a:solidFill>
              <a:srgbClr val="0070C0"/>
            </a:solidFill>
          </a:endParaRPr>
        </a:p>
      </dgm:t>
    </dgm:pt>
    <dgm:pt modelId="{FBE3E4B0-DEC4-4A22-AE7B-4A9559FC2C53}" type="parTrans" cxnId="{F0BC189F-978A-41EF-A703-78749D36899D}">
      <dgm:prSet/>
      <dgm:spPr/>
      <dgm:t>
        <a:bodyPr/>
        <a:lstStyle/>
        <a:p>
          <a:endParaRPr lang="ru-RU"/>
        </a:p>
      </dgm:t>
    </dgm:pt>
    <dgm:pt modelId="{FAAB38B5-D812-458B-BC68-3940AB390E99}" type="sibTrans" cxnId="{F0BC189F-978A-41EF-A703-78749D36899D}">
      <dgm:prSet/>
      <dgm:spPr/>
      <dgm:t>
        <a:bodyPr/>
        <a:lstStyle/>
        <a:p>
          <a:endParaRPr lang="ru-RU"/>
        </a:p>
      </dgm:t>
    </dgm:pt>
    <dgm:pt modelId="{DA6B85FA-43BA-48EB-92D3-D0C79239A89C}">
      <dgm:prSet phldrT="[Текст]"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>
        <a:solidFill>
          <a:srgbClr val="FFC000"/>
        </a:solidFill>
      </dgm:spPr>
      <dgm:t>
        <a:bodyPr/>
        <a:lstStyle/>
        <a:p>
          <a:r>
            <a:rPr lang="ru-RU" sz="2800" i="1" dirty="0" smtClean="0">
              <a:solidFill>
                <a:schemeClr val="tx1"/>
              </a:solidFill>
            </a:rPr>
            <a:t>Педагогическая компетентность родителей</a:t>
          </a:r>
          <a:endParaRPr lang="ru-RU" sz="2800" i="1" dirty="0">
            <a:solidFill>
              <a:schemeClr val="tx1"/>
            </a:solidFill>
          </a:endParaRPr>
        </a:p>
      </dgm:t>
    </dgm:pt>
    <dgm:pt modelId="{1F3B3FD4-823D-4647-893F-19DBE83DFA8A}" type="parTrans" cxnId="{004330C0-63C4-461A-918C-DDD8FC5C1592}">
      <dgm:prSet/>
      <dgm:spPr/>
      <dgm:t>
        <a:bodyPr/>
        <a:lstStyle/>
        <a:p>
          <a:endParaRPr lang="ru-RU"/>
        </a:p>
      </dgm:t>
    </dgm:pt>
    <dgm:pt modelId="{B52FD8B5-9953-462B-B03F-ADEE489DF0C8}" type="sibTrans" cxnId="{004330C0-63C4-461A-918C-DDD8FC5C1592}">
      <dgm:prSet/>
      <dgm:spPr/>
      <dgm:t>
        <a:bodyPr/>
        <a:lstStyle/>
        <a:p>
          <a:endParaRPr lang="ru-RU"/>
        </a:p>
      </dgm:t>
    </dgm:pt>
    <dgm:pt modelId="{70C18DD6-496A-48B5-B75C-21FEDC0DB89B}">
      <dgm:prSet phldrT="[Текст]"/>
      <dgm:spPr>
        <a:solidFill>
          <a:srgbClr val="92D050"/>
        </a:solidFill>
      </dgm:spPr>
      <dgm:t>
        <a:bodyPr/>
        <a:lstStyle/>
        <a:p>
          <a:r>
            <a:rPr lang="ru-RU" b="1" smtClean="0">
              <a:solidFill>
                <a:srgbClr val="002060"/>
              </a:solidFill>
            </a:rPr>
            <a:t>содружество</a:t>
          </a:r>
          <a:endParaRPr lang="ru-RU" b="1" dirty="0">
            <a:solidFill>
              <a:srgbClr val="002060"/>
            </a:solidFill>
          </a:endParaRPr>
        </a:p>
      </dgm:t>
    </dgm:pt>
    <dgm:pt modelId="{EA883AA9-189C-47E6-808E-BA3CF7B05F82}" type="parTrans" cxnId="{057FE866-C869-47E8-B458-483E8F4973BC}">
      <dgm:prSet/>
      <dgm:spPr/>
      <dgm:t>
        <a:bodyPr/>
        <a:lstStyle/>
        <a:p>
          <a:endParaRPr lang="ru-RU"/>
        </a:p>
      </dgm:t>
    </dgm:pt>
    <dgm:pt modelId="{0313F199-5B30-4CCD-BBFB-CE99C9858EB5}" type="sibTrans" cxnId="{057FE866-C869-47E8-B458-483E8F4973BC}">
      <dgm:prSet/>
      <dgm:spPr/>
      <dgm:t>
        <a:bodyPr/>
        <a:lstStyle/>
        <a:p>
          <a:endParaRPr lang="ru-RU"/>
        </a:p>
      </dgm:t>
    </dgm:pt>
    <dgm:pt modelId="{7B58DE7F-BDE8-4669-9664-2C2A334DC7FB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2800" i="1" dirty="0" smtClean="0">
              <a:solidFill>
                <a:schemeClr val="tx1"/>
              </a:solidFill>
            </a:rPr>
            <a:t>Педагогическая компетентность родителей</a:t>
          </a:r>
          <a:endParaRPr lang="ru-RU" sz="2800" i="1" dirty="0">
            <a:solidFill>
              <a:schemeClr val="tx1"/>
            </a:solidFill>
          </a:endParaRPr>
        </a:p>
      </dgm:t>
    </dgm:pt>
    <dgm:pt modelId="{57181995-4CF5-4398-8F50-06C8595EFC2B}" type="parTrans" cxnId="{C2A65BDA-9488-4856-AF61-61F1089FB5C6}">
      <dgm:prSet/>
      <dgm:spPr/>
      <dgm:t>
        <a:bodyPr/>
        <a:lstStyle/>
        <a:p>
          <a:endParaRPr lang="ru-RU"/>
        </a:p>
      </dgm:t>
    </dgm:pt>
    <dgm:pt modelId="{A51689BB-7A98-4BD3-B345-B0968963F643}" type="sibTrans" cxnId="{C2A65BDA-9488-4856-AF61-61F1089FB5C6}">
      <dgm:prSet/>
      <dgm:spPr/>
      <dgm:t>
        <a:bodyPr/>
        <a:lstStyle/>
        <a:p>
          <a:endParaRPr lang="ru-RU"/>
        </a:p>
      </dgm:t>
    </dgm:pt>
    <dgm:pt modelId="{FC68849D-8BEE-47BD-8166-5CDF65AE1210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взаимопомощь</a:t>
          </a:r>
          <a:endParaRPr lang="ru-RU" b="1" dirty="0">
            <a:solidFill>
              <a:srgbClr val="FF0000"/>
            </a:solidFill>
          </a:endParaRPr>
        </a:p>
      </dgm:t>
    </dgm:pt>
    <dgm:pt modelId="{8FA11118-137E-4DA1-9FE3-5334C6A03995}" type="parTrans" cxnId="{0E1E4B06-6963-4B60-9249-911383D637A9}">
      <dgm:prSet/>
      <dgm:spPr/>
      <dgm:t>
        <a:bodyPr/>
        <a:lstStyle/>
        <a:p>
          <a:endParaRPr lang="ru-RU"/>
        </a:p>
      </dgm:t>
    </dgm:pt>
    <dgm:pt modelId="{B3954224-8BB1-4571-BADD-C973CD645311}" type="sibTrans" cxnId="{0E1E4B06-6963-4B60-9249-911383D637A9}">
      <dgm:prSet/>
      <dgm:spPr/>
      <dgm:t>
        <a:bodyPr/>
        <a:lstStyle/>
        <a:p>
          <a:endParaRPr lang="ru-RU"/>
        </a:p>
      </dgm:t>
    </dgm:pt>
    <dgm:pt modelId="{BC6CA79F-54BD-4431-A9A3-0147B82F3C93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2800" i="1" dirty="0" smtClean="0">
              <a:solidFill>
                <a:schemeClr val="tx1"/>
              </a:solidFill>
            </a:rPr>
            <a:t>Педагогическая компетентность родителей</a:t>
          </a:r>
          <a:endParaRPr lang="ru-RU" sz="2800" i="1" dirty="0">
            <a:solidFill>
              <a:schemeClr val="tx1"/>
            </a:solidFill>
          </a:endParaRPr>
        </a:p>
      </dgm:t>
    </dgm:pt>
    <dgm:pt modelId="{FF30A786-1457-4850-803A-CFC78D6BB09D}" type="parTrans" cxnId="{110E32E1-A735-494D-9B9F-43123053ED96}">
      <dgm:prSet/>
      <dgm:spPr/>
      <dgm:t>
        <a:bodyPr/>
        <a:lstStyle/>
        <a:p>
          <a:endParaRPr lang="ru-RU"/>
        </a:p>
      </dgm:t>
    </dgm:pt>
    <dgm:pt modelId="{9D05D62D-3D13-4AFB-84CD-019430D64CCF}" type="sibTrans" cxnId="{110E32E1-A735-494D-9B9F-43123053ED96}">
      <dgm:prSet/>
      <dgm:spPr/>
      <dgm:t>
        <a:bodyPr/>
        <a:lstStyle/>
        <a:p>
          <a:endParaRPr lang="ru-RU"/>
        </a:p>
      </dgm:t>
    </dgm:pt>
    <dgm:pt modelId="{78CA0E34-C477-4AF0-AA10-EBCCA971A70A}" type="pres">
      <dgm:prSet presAssocID="{4999CE39-42CE-4F4B-B883-410053B735F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793AAE-8A84-4677-9E58-628581EDF8F2}" type="pres">
      <dgm:prSet presAssocID="{840793EB-7168-420B-A02C-21FB452C0DF7}" presName="compositeNode" presStyleCnt="0">
        <dgm:presLayoutVars>
          <dgm:bulletEnabled val="1"/>
        </dgm:presLayoutVars>
      </dgm:prSet>
      <dgm:spPr/>
    </dgm:pt>
    <dgm:pt modelId="{5C648E05-5C88-46F5-AE43-2B58F06E9453}" type="pres">
      <dgm:prSet presAssocID="{840793EB-7168-420B-A02C-21FB452C0DF7}" presName="bgRect" presStyleLbl="node1" presStyleIdx="0" presStyleCnt="3" custLinFactNeighborX="-955" custLinFactNeighborY="-961"/>
      <dgm:spPr/>
      <dgm:t>
        <a:bodyPr/>
        <a:lstStyle/>
        <a:p>
          <a:endParaRPr lang="ru-RU"/>
        </a:p>
      </dgm:t>
    </dgm:pt>
    <dgm:pt modelId="{FABFE71A-6C60-4EF4-9040-BBD24F82B350}" type="pres">
      <dgm:prSet presAssocID="{840793EB-7168-420B-A02C-21FB452C0DF7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8F743-D060-4752-9F77-4291707D10FF}" type="pres">
      <dgm:prSet presAssocID="{840793EB-7168-420B-A02C-21FB452C0DF7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6CF3BF-539B-4E5F-A43E-2A97269919B7}" type="pres">
      <dgm:prSet presAssocID="{FAAB38B5-D812-458B-BC68-3940AB390E99}" presName="hSp" presStyleCnt="0"/>
      <dgm:spPr/>
    </dgm:pt>
    <dgm:pt modelId="{496BD7B7-7A1E-4453-8240-977191243E7E}" type="pres">
      <dgm:prSet presAssocID="{FAAB38B5-D812-458B-BC68-3940AB390E99}" presName="vProcSp" presStyleCnt="0"/>
      <dgm:spPr/>
    </dgm:pt>
    <dgm:pt modelId="{CCA1D532-102D-45F9-A481-1C160623859F}" type="pres">
      <dgm:prSet presAssocID="{FAAB38B5-D812-458B-BC68-3940AB390E99}" presName="vSp1" presStyleCnt="0"/>
      <dgm:spPr/>
    </dgm:pt>
    <dgm:pt modelId="{ED6F2436-EFE4-4E3C-B565-87D5797C1424}" type="pres">
      <dgm:prSet presAssocID="{FAAB38B5-D812-458B-BC68-3940AB390E99}" presName="simulatedConn" presStyleLbl="solidFgAcc1" presStyleIdx="0" presStyleCnt="2" custAng="16200000"/>
      <dgm:spPr/>
    </dgm:pt>
    <dgm:pt modelId="{619DFE75-015A-466C-A5BD-3EEEA490B550}" type="pres">
      <dgm:prSet presAssocID="{FAAB38B5-D812-458B-BC68-3940AB390E99}" presName="vSp2" presStyleCnt="0"/>
      <dgm:spPr/>
    </dgm:pt>
    <dgm:pt modelId="{1C0DE668-3597-45D9-9E74-70FE55810EAE}" type="pres">
      <dgm:prSet presAssocID="{FAAB38B5-D812-458B-BC68-3940AB390E99}" presName="sibTrans" presStyleCnt="0"/>
      <dgm:spPr/>
    </dgm:pt>
    <dgm:pt modelId="{5A762A78-44F8-4F8A-9B15-89F0E53C0F94}" type="pres">
      <dgm:prSet presAssocID="{70C18DD6-496A-48B5-B75C-21FEDC0DB89B}" presName="compositeNode" presStyleCnt="0">
        <dgm:presLayoutVars>
          <dgm:bulletEnabled val="1"/>
        </dgm:presLayoutVars>
      </dgm:prSet>
      <dgm:spPr/>
    </dgm:pt>
    <dgm:pt modelId="{860E9761-DC74-4C02-8AFE-C3F5F3322DB2}" type="pres">
      <dgm:prSet presAssocID="{70C18DD6-496A-48B5-B75C-21FEDC0DB89B}" presName="bgRect" presStyleLbl="node1" presStyleIdx="1" presStyleCnt="3" custLinFactNeighborX="-1046" custLinFactNeighborY="679"/>
      <dgm:spPr/>
      <dgm:t>
        <a:bodyPr/>
        <a:lstStyle/>
        <a:p>
          <a:endParaRPr lang="ru-RU"/>
        </a:p>
      </dgm:t>
    </dgm:pt>
    <dgm:pt modelId="{5195AF71-907D-4B9D-8419-FC33FE919455}" type="pres">
      <dgm:prSet presAssocID="{70C18DD6-496A-48B5-B75C-21FEDC0DB89B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E906BF-AD8D-43A2-90B8-633B79FE0E26}" type="pres">
      <dgm:prSet presAssocID="{70C18DD6-496A-48B5-B75C-21FEDC0DB89B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16D8B1-273A-46E2-BAF6-F115DECFA838}" type="pres">
      <dgm:prSet presAssocID="{0313F199-5B30-4CCD-BBFB-CE99C9858EB5}" presName="hSp" presStyleCnt="0"/>
      <dgm:spPr/>
    </dgm:pt>
    <dgm:pt modelId="{B24BB89F-CAA9-4E86-8C3F-C62AD12574C2}" type="pres">
      <dgm:prSet presAssocID="{0313F199-5B30-4CCD-BBFB-CE99C9858EB5}" presName="vProcSp" presStyleCnt="0"/>
      <dgm:spPr/>
    </dgm:pt>
    <dgm:pt modelId="{B66E0C46-D997-47F7-A04D-6C02F10F3D17}" type="pres">
      <dgm:prSet presAssocID="{0313F199-5B30-4CCD-BBFB-CE99C9858EB5}" presName="vSp1" presStyleCnt="0"/>
      <dgm:spPr/>
    </dgm:pt>
    <dgm:pt modelId="{57FC7771-3E84-45F2-8FBC-FE066C3D9024}" type="pres">
      <dgm:prSet presAssocID="{0313F199-5B30-4CCD-BBFB-CE99C9858EB5}" presName="simulatedConn" presStyleLbl="solidFgAcc1" presStyleIdx="1" presStyleCnt="2" custAng="15996906"/>
      <dgm:spPr/>
    </dgm:pt>
    <dgm:pt modelId="{843ECA21-D8D8-44E4-B174-144E75A9AD83}" type="pres">
      <dgm:prSet presAssocID="{0313F199-5B30-4CCD-BBFB-CE99C9858EB5}" presName="vSp2" presStyleCnt="0"/>
      <dgm:spPr/>
    </dgm:pt>
    <dgm:pt modelId="{F6428BFF-39B3-4689-B2C3-1ED26F0FC156}" type="pres">
      <dgm:prSet presAssocID="{0313F199-5B30-4CCD-BBFB-CE99C9858EB5}" presName="sibTrans" presStyleCnt="0"/>
      <dgm:spPr/>
    </dgm:pt>
    <dgm:pt modelId="{A77C79C9-DECE-4E3D-9758-30A574F0CD34}" type="pres">
      <dgm:prSet presAssocID="{FC68849D-8BEE-47BD-8166-5CDF65AE1210}" presName="compositeNode" presStyleCnt="0">
        <dgm:presLayoutVars>
          <dgm:bulletEnabled val="1"/>
        </dgm:presLayoutVars>
      </dgm:prSet>
      <dgm:spPr/>
    </dgm:pt>
    <dgm:pt modelId="{16A0E869-733B-4D77-958D-773F14E88A25}" type="pres">
      <dgm:prSet presAssocID="{FC68849D-8BEE-47BD-8166-5CDF65AE1210}" presName="bgRect" presStyleLbl="node1" presStyleIdx="2" presStyleCnt="3" custLinFactNeighborX="-2454" custLinFactNeighborY="679"/>
      <dgm:spPr/>
      <dgm:t>
        <a:bodyPr/>
        <a:lstStyle/>
        <a:p>
          <a:endParaRPr lang="ru-RU"/>
        </a:p>
      </dgm:t>
    </dgm:pt>
    <dgm:pt modelId="{9DEA43C0-166B-422A-A4DE-533D01A48265}" type="pres">
      <dgm:prSet presAssocID="{FC68849D-8BEE-47BD-8166-5CDF65AE1210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A02FA5-4163-4485-A52C-53045D754925}" type="pres">
      <dgm:prSet presAssocID="{FC68849D-8BEE-47BD-8166-5CDF65AE1210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064A05-4A61-40C5-B1F6-67447E3CB60E}" type="presOf" srcId="{FC68849D-8BEE-47BD-8166-5CDF65AE1210}" destId="{16A0E869-733B-4D77-958D-773F14E88A25}" srcOrd="0" destOrd="0" presId="urn:microsoft.com/office/officeart/2005/8/layout/hProcess7"/>
    <dgm:cxn modelId="{6CBB776B-0141-4568-AF17-05785ACB5A34}" type="presOf" srcId="{4999CE39-42CE-4F4B-B883-410053B735F7}" destId="{78CA0E34-C477-4AF0-AA10-EBCCA971A70A}" srcOrd="0" destOrd="0" presId="urn:microsoft.com/office/officeart/2005/8/layout/hProcess7"/>
    <dgm:cxn modelId="{F0BC189F-978A-41EF-A703-78749D36899D}" srcId="{4999CE39-42CE-4F4B-B883-410053B735F7}" destId="{840793EB-7168-420B-A02C-21FB452C0DF7}" srcOrd="0" destOrd="0" parTransId="{FBE3E4B0-DEC4-4A22-AE7B-4A9559FC2C53}" sibTransId="{FAAB38B5-D812-458B-BC68-3940AB390E99}"/>
    <dgm:cxn modelId="{E858D215-F0F6-4A13-B2BD-77905AF695A7}" type="presOf" srcId="{BC6CA79F-54BD-4431-A9A3-0147B82F3C93}" destId="{E1A02FA5-4163-4485-A52C-53045D754925}" srcOrd="0" destOrd="0" presId="urn:microsoft.com/office/officeart/2005/8/layout/hProcess7"/>
    <dgm:cxn modelId="{197AA7D0-7122-4AD6-A264-B82CE45E43E6}" type="presOf" srcId="{840793EB-7168-420B-A02C-21FB452C0DF7}" destId="{FABFE71A-6C60-4EF4-9040-BBD24F82B350}" srcOrd="1" destOrd="0" presId="urn:microsoft.com/office/officeart/2005/8/layout/hProcess7"/>
    <dgm:cxn modelId="{110E32E1-A735-494D-9B9F-43123053ED96}" srcId="{FC68849D-8BEE-47BD-8166-5CDF65AE1210}" destId="{BC6CA79F-54BD-4431-A9A3-0147B82F3C93}" srcOrd="0" destOrd="0" parTransId="{FF30A786-1457-4850-803A-CFC78D6BB09D}" sibTransId="{9D05D62D-3D13-4AFB-84CD-019430D64CCF}"/>
    <dgm:cxn modelId="{407C58A7-76F1-43B2-9957-8A3344321E6C}" type="presOf" srcId="{7B58DE7F-BDE8-4669-9664-2C2A334DC7FB}" destId="{D9E906BF-AD8D-43A2-90B8-633B79FE0E26}" srcOrd="0" destOrd="0" presId="urn:microsoft.com/office/officeart/2005/8/layout/hProcess7"/>
    <dgm:cxn modelId="{56E36E3D-FEC1-4CC6-808D-CC6A10E47A08}" type="presOf" srcId="{70C18DD6-496A-48B5-B75C-21FEDC0DB89B}" destId="{5195AF71-907D-4B9D-8419-FC33FE919455}" srcOrd="1" destOrd="0" presId="urn:microsoft.com/office/officeart/2005/8/layout/hProcess7"/>
    <dgm:cxn modelId="{D4B1A461-9EE7-4A7E-A7C7-028E097EE008}" type="presOf" srcId="{FC68849D-8BEE-47BD-8166-5CDF65AE1210}" destId="{9DEA43C0-166B-422A-A4DE-533D01A48265}" srcOrd="1" destOrd="0" presId="urn:microsoft.com/office/officeart/2005/8/layout/hProcess7"/>
    <dgm:cxn modelId="{BEBBE6E0-D167-4433-93D0-DC64D0C70AE7}" type="presOf" srcId="{DA6B85FA-43BA-48EB-92D3-D0C79239A89C}" destId="{6AE8F743-D060-4752-9F77-4291707D10FF}" srcOrd="0" destOrd="0" presId="urn:microsoft.com/office/officeart/2005/8/layout/hProcess7"/>
    <dgm:cxn modelId="{0E1E4B06-6963-4B60-9249-911383D637A9}" srcId="{4999CE39-42CE-4F4B-B883-410053B735F7}" destId="{FC68849D-8BEE-47BD-8166-5CDF65AE1210}" srcOrd="2" destOrd="0" parTransId="{8FA11118-137E-4DA1-9FE3-5334C6A03995}" sibTransId="{B3954224-8BB1-4571-BADD-C973CD645311}"/>
    <dgm:cxn modelId="{475D38FF-17BA-45F7-93AD-B7382E909708}" type="presOf" srcId="{840793EB-7168-420B-A02C-21FB452C0DF7}" destId="{5C648E05-5C88-46F5-AE43-2B58F06E9453}" srcOrd="0" destOrd="0" presId="urn:microsoft.com/office/officeart/2005/8/layout/hProcess7"/>
    <dgm:cxn modelId="{057FE866-C869-47E8-B458-483E8F4973BC}" srcId="{4999CE39-42CE-4F4B-B883-410053B735F7}" destId="{70C18DD6-496A-48B5-B75C-21FEDC0DB89B}" srcOrd="1" destOrd="0" parTransId="{EA883AA9-189C-47E6-808E-BA3CF7B05F82}" sibTransId="{0313F199-5B30-4CCD-BBFB-CE99C9858EB5}"/>
    <dgm:cxn modelId="{004330C0-63C4-461A-918C-DDD8FC5C1592}" srcId="{840793EB-7168-420B-A02C-21FB452C0DF7}" destId="{DA6B85FA-43BA-48EB-92D3-D0C79239A89C}" srcOrd="0" destOrd="0" parTransId="{1F3B3FD4-823D-4647-893F-19DBE83DFA8A}" sibTransId="{B52FD8B5-9953-462B-B03F-ADEE489DF0C8}"/>
    <dgm:cxn modelId="{40548BB6-3511-4A68-898E-3AF0D5D72F01}" type="presOf" srcId="{70C18DD6-496A-48B5-B75C-21FEDC0DB89B}" destId="{860E9761-DC74-4C02-8AFE-C3F5F3322DB2}" srcOrd="0" destOrd="0" presId="urn:microsoft.com/office/officeart/2005/8/layout/hProcess7"/>
    <dgm:cxn modelId="{C2A65BDA-9488-4856-AF61-61F1089FB5C6}" srcId="{70C18DD6-496A-48B5-B75C-21FEDC0DB89B}" destId="{7B58DE7F-BDE8-4669-9664-2C2A334DC7FB}" srcOrd="0" destOrd="0" parTransId="{57181995-4CF5-4398-8F50-06C8595EFC2B}" sibTransId="{A51689BB-7A98-4BD3-B345-B0968963F643}"/>
    <dgm:cxn modelId="{AC829886-BB30-4074-AC08-59D8FD712B8E}" type="presParOf" srcId="{78CA0E34-C477-4AF0-AA10-EBCCA971A70A}" destId="{D8793AAE-8A84-4677-9E58-628581EDF8F2}" srcOrd="0" destOrd="0" presId="urn:microsoft.com/office/officeart/2005/8/layout/hProcess7"/>
    <dgm:cxn modelId="{F77775BA-5513-44FE-BC38-FDB7E430E092}" type="presParOf" srcId="{D8793AAE-8A84-4677-9E58-628581EDF8F2}" destId="{5C648E05-5C88-46F5-AE43-2B58F06E9453}" srcOrd="0" destOrd="0" presId="urn:microsoft.com/office/officeart/2005/8/layout/hProcess7"/>
    <dgm:cxn modelId="{12C86DEB-F053-4A49-89A5-73662119F08F}" type="presParOf" srcId="{D8793AAE-8A84-4677-9E58-628581EDF8F2}" destId="{FABFE71A-6C60-4EF4-9040-BBD24F82B350}" srcOrd="1" destOrd="0" presId="urn:microsoft.com/office/officeart/2005/8/layout/hProcess7"/>
    <dgm:cxn modelId="{3A0B53A2-7C63-4B5C-9C46-A37AE86207C0}" type="presParOf" srcId="{D8793AAE-8A84-4677-9E58-628581EDF8F2}" destId="{6AE8F743-D060-4752-9F77-4291707D10FF}" srcOrd="2" destOrd="0" presId="urn:microsoft.com/office/officeart/2005/8/layout/hProcess7"/>
    <dgm:cxn modelId="{7FB25526-74FB-42C9-93CA-2F7679D3FFCD}" type="presParOf" srcId="{78CA0E34-C477-4AF0-AA10-EBCCA971A70A}" destId="{EC6CF3BF-539B-4E5F-A43E-2A97269919B7}" srcOrd="1" destOrd="0" presId="urn:microsoft.com/office/officeart/2005/8/layout/hProcess7"/>
    <dgm:cxn modelId="{C2C06A2B-8A9E-4C5A-B2A4-3C451410151D}" type="presParOf" srcId="{78CA0E34-C477-4AF0-AA10-EBCCA971A70A}" destId="{496BD7B7-7A1E-4453-8240-977191243E7E}" srcOrd="2" destOrd="0" presId="urn:microsoft.com/office/officeart/2005/8/layout/hProcess7"/>
    <dgm:cxn modelId="{F334E08D-A8CB-4EBA-8CAC-1D444215AD36}" type="presParOf" srcId="{496BD7B7-7A1E-4453-8240-977191243E7E}" destId="{CCA1D532-102D-45F9-A481-1C160623859F}" srcOrd="0" destOrd="0" presId="urn:microsoft.com/office/officeart/2005/8/layout/hProcess7"/>
    <dgm:cxn modelId="{F2121D7C-A187-41E4-80DC-170B02B8D2AB}" type="presParOf" srcId="{496BD7B7-7A1E-4453-8240-977191243E7E}" destId="{ED6F2436-EFE4-4E3C-B565-87D5797C1424}" srcOrd="1" destOrd="0" presId="urn:microsoft.com/office/officeart/2005/8/layout/hProcess7"/>
    <dgm:cxn modelId="{ED7B503B-0155-4500-AFB9-9235AA462858}" type="presParOf" srcId="{496BD7B7-7A1E-4453-8240-977191243E7E}" destId="{619DFE75-015A-466C-A5BD-3EEEA490B550}" srcOrd="2" destOrd="0" presId="urn:microsoft.com/office/officeart/2005/8/layout/hProcess7"/>
    <dgm:cxn modelId="{DD3B3287-629E-44E1-9EE2-77823C3C99EA}" type="presParOf" srcId="{78CA0E34-C477-4AF0-AA10-EBCCA971A70A}" destId="{1C0DE668-3597-45D9-9E74-70FE55810EAE}" srcOrd="3" destOrd="0" presId="urn:microsoft.com/office/officeart/2005/8/layout/hProcess7"/>
    <dgm:cxn modelId="{F25EDB1F-6B47-4525-AA2F-A96F4A051E58}" type="presParOf" srcId="{78CA0E34-C477-4AF0-AA10-EBCCA971A70A}" destId="{5A762A78-44F8-4F8A-9B15-89F0E53C0F94}" srcOrd="4" destOrd="0" presId="urn:microsoft.com/office/officeart/2005/8/layout/hProcess7"/>
    <dgm:cxn modelId="{D31256F1-1FAF-4390-8B06-2B9C4291BF72}" type="presParOf" srcId="{5A762A78-44F8-4F8A-9B15-89F0E53C0F94}" destId="{860E9761-DC74-4C02-8AFE-C3F5F3322DB2}" srcOrd="0" destOrd="0" presId="urn:microsoft.com/office/officeart/2005/8/layout/hProcess7"/>
    <dgm:cxn modelId="{F09F2089-BAA2-45BB-9437-C4AAB379EFE5}" type="presParOf" srcId="{5A762A78-44F8-4F8A-9B15-89F0E53C0F94}" destId="{5195AF71-907D-4B9D-8419-FC33FE919455}" srcOrd="1" destOrd="0" presId="urn:microsoft.com/office/officeart/2005/8/layout/hProcess7"/>
    <dgm:cxn modelId="{57F7A3B8-75F7-4930-AE15-343F0B31B8A2}" type="presParOf" srcId="{5A762A78-44F8-4F8A-9B15-89F0E53C0F94}" destId="{D9E906BF-AD8D-43A2-90B8-633B79FE0E26}" srcOrd="2" destOrd="0" presId="urn:microsoft.com/office/officeart/2005/8/layout/hProcess7"/>
    <dgm:cxn modelId="{0A9D9275-7151-4AE4-B7B3-0D5AB20563A9}" type="presParOf" srcId="{78CA0E34-C477-4AF0-AA10-EBCCA971A70A}" destId="{1416D8B1-273A-46E2-BAF6-F115DECFA838}" srcOrd="5" destOrd="0" presId="urn:microsoft.com/office/officeart/2005/8/layout/hProcess7"/>
    <dgm:cxn modelId="{ABEC7EC6-E7C9-4573-9CDD-645723FDC50C}" type="presParOf" srcId="{78CA0E34-C477-4AF0-AA10-EBCCA971A70A}" destId="{B24BB89F-CAA9-4E86-8C3F-C62AD12574C2}" srcOrd="6" destOrd="0" presId="urn:microsoft.com/office/officeart/2005/8/layout/hProcess7"/>
    <dgm:cxn modelId="{CE85F472-EB7F-4AC4-95B7-0B94F48D8321}" type="presParOf" srcId="{B24BB89F-CAA9-4E86-8C3F-C62AD12574C2}" destId="{B66E0C46-D997-47F7-A04D-6C02F10F3D17}" srcOrd="0" destOrd="0" presId="urn:microsoft.com/office/officeart/2005/8/layout/hProcess7"/>
    <dgm:cxn modelId="{2D765CAB-4368-4A64-9722-BCABF225A4D7}" type="presParOf" srcId="{B24BB89F-CAA9-4E86-8C3F-C62AD12574C2}" destId="{57FC7771-3E84-45F2-8FBC-FE066C3D9024}" srcOrd="1" destOrd="0" presId="urn:microsoft.com/office/officeart/2005/8/layout/hProcess7"/>
    <dgm:cxn modelId="{9588AB82-3CD8-48E6-B5F7-11F3EE4F69DC}" type="presParOf" srcId="{B24BB89F-CAA9-4E86-8C3F-C62AD12574C2}" destId="{843ECA21-D8D8-44E4-B174-144E75A9AD83}" srcOrd="2" destOrd="0" presId="urn:microsoft.com/office/officeart/2005/8/layout/hProcess7"/>
    <dgm:cxn modelId="{A25C2F1C-7BBF-4E29-A7B5-86516AEB5DC9}" type="presParOf" srcId="{78CA0E34-C477-4AF0-AA10-EBCCA971A70A}" destId="{F6428BFF-39B3-4689-B2C3-1ED26F0FC156}" srcOrd="7" destOrd="0" presId="urn:microsoft.com/office/officeart/2005/8/layout/hProcess7"/>
    <dgm:cxn modelId="{F0083B28-3B5C-4660-BF5A-E5C60D24D61C}" type="presParOf" srcId="{78CA0E34-C477-4AF0-AA10-EBCCA971A70A}" destId="{A77C79C9-DECE-4E3D-9758-30A574F0CD34}" srcOrd="8" destOrd="0" presId="urn:microsoft.com/office/officeart/2005/8/layout/hProcess7"/>
    <dgm:cxn modelId="{F84FA798-9DE5-484D-9EA2-432F5726F363}" type="presParOf" srcId="{A77C79C9-DECE-4E3D-9758-30A574F0CD34}" destId="{16A0E869-733B-4D77-958D-773F14E88A25}" srcOrd="0" destOrd="0" presId="urn:microsoft.com/office/officeart/2005/8/layout/hProcess7"/>
    <dgm:cxn modelId="{90EE10A4-0501-4E34-8129-B3855B937536}" type="presParOf" srcId="{A77C79C9-DECE-4E3D-9758-30A574F0CD34}" destId="{9DEA43C0-166B-422A-A4DE-533D01A48265}" srcOrd="1" destOrd="0" presId="urn:microsoft.com/office/officeart/2005/8/layout/hProcess7"/>
    <dgm:cxn modelId="{6760D658-AA7E-48B9-BCAE-9784149D6DB9}" type="presParOf" srcId="{A77C79C9-DECE-4E3D-9758-30A574F0CD34}" destId="{E1A02FA5-4163-4485-A52C-53045D754925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C73234-1161-48A0-AD30-1B59CC5EB5FF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04B6B0-3821-45AD-B1E7-5270AA58C33E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ru-RU" sz="1600" b="1" dirty="0" smtClean="0">
              <a:solidFill>
                <a:srgbClr val="C00000"/>
              </a:solidFill>
            </a:rPr>
            <a:t>ПАРТНЕРСКИЕ ОТНОШЕНИЯ</a:t>
          </a:r>
          <a:endParaRPr lang="ru-RU" sz="1600" b="1" dirty="0">
            <a:solidFill>
              <a:srgbClr val="C00000"/>
            </a:solidFill>
          </a:endParaRPr>
        </a:p>
      </dgm:t>
    </dgm:pt>
    <dgm:pt modelId="{77D4722E-0891-4707-9E2E-85F20E0B8D1B}" type="parTrans" cxnId="{982CEFE3-8861-44CE-A748-E96FB76812F5}">
      <dgm:prSet/>
      <dgm:spPr/>
      <dgm:t>
        <a:bodyPr/>
        <a:lstStyle/>
        <a:p>
          <a:endParaRPr lang="ru-RU"/>
        </a:p>
      </dgm:t>
    </dgm:pt>
    <dgm:pt modelId="{FFB5CC60-D2C9-4B38-BF5C-52AC897DF210}" type="sibTrans" cxnId="{982CEFE3-8861-44CE-A748-E96FB76812F5}">
      <dgm:prSet/>
      <dgm:spPr/>
      <dgm:t>
        <a:bodyPr/>
        <a:lstStyle/>
        <a:p>
          <a:endParaRPr lang="ru-RU"/>
        </a:p>
      </dgm:t>
    </dgm:pt>
    <dgm:pt modelId="{82890202-2D0A-47B0-8EB9-CACFFDC021E0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</a:rPr>
            <a:t>СОЗДАНИЕ СРЕДЫ </a:t>
          </a:r>
        </a:p>
        <a:p>
          <a:r>
            <a:rPr lang="ru-RU" sz="1800" b="1" i="1" dirty="0" smtClean="0">
              <a:solidFill>
                <a:srgbClr val="002060"/>
              </a:solidFill>
            </a:rPr>
            <a:t>СЕМЬЯ – ДЕТСКИЙ САД</a:t>
          </a:r>
          <a:endParaRPr lang="ru-RU" sz="1800" b="1" i="1" dirty="0">
            <a:solidFill>
              <a:srgbClr val="002060"/>
            </a:solidFill>
          </a:endParaRPr>
        </a:p>
      </dgm:t>
    </dgm:pt>
    <dgm:pt modelId="{A2A88872-BF05-409A-8748-72E5B1031178}" type="parTrans" cxnId="{C5E7CCCB-3989-4706-92F1-096CAA754ABE}">
      <dgm:prSet/>
      <dgm:spPr/>
      <dgm:t>
        <a:bodyPr/>
        <a:lstStyle/>
        <a:p>
          <a:endParaRPr lang="ru-RU"/>
        </a:p>
      </dgm:t>
    </dgm:pt>
    <dgm:pt modelId="{5F279EE9-F26B-4FD7-B5D0-397057D7509E}" type="sibTrans" cxnId="{C5E7CCCB-3989-4706-92F1-096CAA754ABE}">
      <dgm:prSet/>
      <dgm:spPr/>
      <dgm:t>
        <a:bodyPr/>
        <a:lstStyle/>
        <a:p>
          <a:endParaRPr lang="ru-RU"/>
        </a:p>
      </dgm:t>
    </dgm:pt>
    <dgm:pt modelId="{B00A8D3B-8186-48DE-9471-44547DC099F3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</a:rPr>
            <a:t>АКТИВИЗАЦИЯ ВОСПИТАТЕЛЬНЫХ УМЕНИЙ РОДИТЕЛЕЙ</a:t>
          </a:r>
          <a:endParaRPr lang="ru-RU" sz="1600" b="1" dirty="0">
            <a:solidFill>
              <a:srgbClr val="002060"/>
            </a:solidFill>
          </a:endParaRPr>
        </a:p>
      </dgm:t>
    </dgm:pt>
    <dgm:pt modelId="{6A5E10D4-4B55-4F22-A351-83653144101F}" type="parTrans" cxnId="{590C6CC1-660C-410C-953C-59DC5C7877B0}">
      <dgm:prSet/>
      <dgm:spPr/>
      <dgm:t>
        <a:bodyPr/>
        <a:lstStyle/>
        <a:p>
          <a:endParaRPr lang="ru-RU"/>
        </a:p>
      </dgm:t>
    </dgm:pt>
    <dgm:pt modelId="{E0AB00DB-4A21-4967-8BE9-75AABBFE1793}" type="sibTrans" cxnId="{590C6CC1-660C-410C-953C-59DC5C7877B0}">
      <dgm:prSet/>
      <dgm:spPr/>
      <dgm:t>
        <a:bodyPr/>
        <a:lstStyle/>
        <a:p>
          <a:endParaRPr lang="ru-RU"/>
        </a:p>
      </dgm:t>
    </dgm:pt>
    <dgm:pt modelId="{A27761FF-50E7-4CB8-B828-458CA0228015}" type="pres">
      <dgm:prSet presAssocID="{23C73234-1161-48A0-AD30-1B59CC5EB5F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A5959D-D623-43F1-A5BE-41940766D196}" type="pres">
      <dgm:prSet presAssocID="{8404B6B0-3821-45AD-B1E7-5270AA58C33E}" presName="node" presStyleLbl="node1" presStyleIdx="0" presStyleCnt="3" custScaleX="167229" custScaleY="166026" custRadScaleRad="92011" custRadScaleInc="11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8E58D1-6576-468B-8896-8343C5DC7695}" type="pres">
      <dgm:prSet presAssocID="{FFB5CC60-D2C9-4B38-BF5C-52AC897DF210}" presName="sibTrans" presStyleLbl="sibTrans2D1" presStyleIdx="0" presStyleCnt="3"/>
      <dgm:spPr/>
      <dgm:t>
        <a:bodyPr/>
        <a:lstStyle/>
        <a:p>
          <a:endParaRPr lang="ru-RU"/>
        </a:p>
      </dgm:t>
    </dgm:pt>
    <dgm:pt modelId="{1F28EFAF-30D8-408E-BA8A-B6E85DCCE36C}" type="pres">
      <dgm:prSet presAssocID="{FFB5CC60-D2C9-4B38-BF5C-52AC897DF210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7D8A6BB3-1092-49E3-8CE2-912BFBDA73E9}" type="pres">
      <dgm:prSet presAssocID="{82890202-2D0A-47B0-8EB9-CACFFDC021E0}" presName="node" presStyleLbl="node1" presStyleIdx="1" presStyleCnt="3" custScaleX="179370" custScaleY="170248" custRadScaleRad="110031" custRadScaleInc="-260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A18B8-4801-4506-955B-FDE454C0FFF6}" type="pres">
      <dgm:prSet presAssocID="{5F279EE9-F26B-4FD7-B5D0-397057D7509E}" presName="sibTrans" presStyleLbl="sibTrans2D1" presStyleIdx="1" presStyleCnt="3"/>
      <dgm:spPr/>
      <dgm:t>
        <a:bodyPr/>
        <a:lstStyle/>
        <a:p>
          <a:endParaRPr lang="ru-RU"/>
        </a:p>
      </dgm:t>
    </dgm:pt>
    <dgm:pt modelId="{B1BB9E5E-EF7E-445F-A3BF-25564F82FA4C}" type="pres">
      <dgm:prSet presAssocID="{5F279EE9-F26B-4FD7-B5D0-397057D7509E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7A2C0867-CB4A-4B8D-A5A5-F5386D6501D3}" type="pres">
      <dgm:prSet presAssocID="{B00A8D3B-8186-48DE-9471-44547DC099F3}" presName="node" presStyleLbl="node1" presStyleIdx="2" presStyleCnt="3" custScaleX="186425" custScaleY="163664" custRadScaleRad="95153" custRadScaleInc="144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0B4E30-DF32-4D5D-9410-41908E650C87}" type="pres">
      <dgm:prSet presAssocID="{E0AB00DB-4A21-4967-8BE9-75AABBFE1793}" presName="sibTrans" presStyleLbl="sibTrans2D1" presStyleIdx="2" presStyleCnt="3"/>
      <dgm:spPr/>
      <dgm:t>
        <a:bodyPr/>
        <a:lstStyle/>
        <a:p>
          <a:endParaRPr lang="ru-RU"/>
        </a:p>
      </dgm:t>
    </dgm:pt>
    <dgm:pt modelId="{D3ECED92-371F-47DE-92C2-44CFD8129020}" type="pres">
      <dgm:prSet presAssocID="{E0AB00DB-4A21-4967-8BE9-75AABBFE1793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4C4F1CD5-7EB1-493C-A4E8-1404A421DD3A}" type="presOf" srcId="{FFB5CC60-D2C9-4B38-BF5C-52AC897DF210}" destId="{5E8E58D1-6576-468B-8896-8343C5DC7695}" srcOrd="0" destOrd="0" presId="urn:microsoft.com/office/officeart/2005/8/layout/cycle2"/>
    <dgm:cxn modelId="{9D11E533-BEA5-4F29-A8A6-35238962A5DA}" type="presOf" srcId="{B00A8D3B-8186-48DE-9471-44547DC099F3}" destId="{7A2C0867-CB4A-4B8D-A5A5-F5386D6501D3}" srcOrd="0" destOrd="0" presId="urn:microsoft.com/office/officeart/2005/8/layout/cycle2"/>
    <dgm:cxn modelId="{652B5F38-CB77-4B67-9C73-7D234EBEFAE7}" type="presOf" srcId="{5F279EE9-F26B-4FD7-B5D0-397057D7509E}" destId="{B1BB9E5E-EF7E-445F-A3BF-25564F82FA4C}" srcOrd="1" destOrd="0" presId="urn:microsoft.com/office/officeart/2005/8/layout/cycle2"/>
    <dgm:cxn modelId="{F25B4862-8DFF-459A-B63D-5BA71FEED418}" type="presOf" srcId="{E0AB00DB-4A21-4967-8BE9-75AABBFE1793}" destId="{D3ECED92-371F-47DE-92C2-44CFD8129020}" srcOrd="1" destOrd="0" presId="urn:microsoft.com/office/officeart/2005/8/layout/cycle2"/>
    <dgm:cxn modelId="{982CEFE3-8861-44CE-A748-E96FB76812F5}" srcId="{23C73234-1161-48A0-AD30-1B59CC5EB5FF}" destId="{8404B6B0-3821-45AD-B1E7-5270AA58C33E}" srcOrd="0" destOrd="0" parTransId="{77D4722E-0891-4707-9E2E-85F20E0B8D1B}" sibTransId="{FFB5CC60-D2C9-4B38-BF5C-52AC897DF210}"/>
    <dgm:cxn modelId="{8BEC1468-C91E-4234-8855-CAADE0072191}" type="presOf" srcId="{8404B6B0-3821-45AD-B1E7-5270AA58C33E}" destId="{16A5959D-D623-43F1-A5BE-41940766D196}" srcOrd="0" destOrd="0" presId="urn:microsoft.com/office/officeart/2005/8/layout/cycle2"/>
    <dgm:cxn modelId="{9915AA40-33A0-4C59-81B9-3B766D6835EA}" type="presOf" srcId="{23C73234-1161-48A0-AD30-1B59CC5EB5FF}" destId="{A27761FF-50E7-4CB8-B828-458CA0228015}" srcOrd="0" destOrd="0" presId="urn:microsoft.com/office/officeart/2005/8/layout/cycle2"/>
    <dgm:cxn modelId="{9C1172AC-D18E-4BF5-9695-79092FD44F50}" type="presOf" srcId="{FFB5CC60-D2C9-4B38-BF5C-52AC897DF210}" destId="{1F28EFAF-30D8-408E-BA8A-B6E85DCCE36C}" srcOrd="1" destOrd="0" presId="urn:microsoft.com/office/officeart/2005/8/layout/cycle2"/>
    <dgm:cxn modelId="{DA51B411-E086-4C59-AA86-1C70FFA1A7E5}" type="presOf" srcId="{82890202-2D0A-47B0-8EB9-CACFFDC021E0}" destId="{7D8A6BB3-1092-49E3-8CE2-912BFBDA73E9}" srcOrd="0" destOrd="0" presId="urn:microsoft.com/office/officeart/2005/8/layout/cycle2"/>
    <dgm:cxn modelId="{590C6CC1-660C-410C-953C-59DC5C7877B0}" srcId="{23C73234-1161-48A0-AD30-1B59CC5EB5FF}" destId="{B00A8D3B-8186-48DE-9471-44547DC099F3}" srcOrd="2" destOrd="0" parTransId="{6A5E10D4-4B55-4F22-A351-83653144101F}" sibTransId="{E0AB00DB-4A21-4967-8BE9-75AABBFE1793}"/>
    <dgm:cxn modelId="{0422D377-B7F4-4290-9521-2717D8591BBC}" type="presOf" srcId="{5F279EE9-F26B-4FD7-B5D0-397057D7509E}" destId="{4EAA18B8-4801-4506-955B-FDE454C0FFF6}" srcOrd="0" destOrd="0" presId="urn:microsoft.com/office/officeart/2005/8/layout/cycle2"/>
    <dgm:cxn modelId="{C5E7CCCB-3989-4706-92F1-096CAA754ABE}" srcId="{23C73234-1161-48A0-AD30-1B59CC5EB5FF}" destId="{82890202-2D0A-47B0-8EB9-CACFFDC021E0}" srcOrd="1" destOrd="0" parTransId="{A2A88872-BF05-409A-8748-72E5B1031178}" sibTransId="{5F279EE9-F26B-4FD7-B5D0-397057D7509E}"/>
    <dgm:cxn modelId="{2A57F935-BE16-4DBF-887E-C2DBB13FD6E6}" type="presOf" srcId="{E0AB00DB-4A21-4967-8BE9-75AABBFE1793}" destId="{9F0B4E30-DF32-4D5D-9410-41908E650C87}" srcOrd="0" destOrd="0" presId="urn:microsoft.com/office/officeart/2005/8/layout/cycle2"/>
    <dgm:cxn modelId="{6AC6AC0D-A8E7-4E11-8B78-6D43C3A95466}" type="presParOf" srcId="{A27761FF-50E7-4CB8-B828-458CA0228015}" destId="{16A5959D-D623-43F1-A5BE-41940766D196}" srcOrd="0" destOrd="0" presId="urn:microsoft.com/office/officeart/2005/8/layout/cycle2"/>
    <dgm:cxn modelId="{C3256B22-57C4-4E52-9CB1-F8EE55B4C095}" type="presParOf" srcId="{A27761FF-50E7-4CB8-B828-458CA0228015}" destId="{5E8E58D1-6576-468B-8896-8343C5DC7695}" srcOrd="1" destOrd="0" presId="urn:microsoft.com/office/officeart/2005/8/layout/cycle2"/>
    <dgm:cxn modelId="{731E186E-E605-457A-9223-20FAAED91AB6}" type="presParOf" srcId="{5E8E58D1-6576-468B-8896-8343C5DC7695}" destId="{1F28EFAF-30D8-408E-BA8A-B6E85DCCE36C}" srcOrd="0" destOrd="0" presId="urn:microsoft.com/office/officeart/2005/8/layout/cycle2"/>
    <dgm:cxn modelId="{F633E55A-E1B9-4E94-B001-E3B0C9D7CCC5}" type="presParOf" srcId="{A27761FF-50E7-4CB8-B828-458CA0228015}" destId="{7D8A6BB3-1092-49E3-8CE2-912BFBDA73E9}" srcOrd="2" destOrd="0" presId="urn:microsoft.com/office/officeart/2005/8/layout/cycle2"/>
    <dgm:cxn modelId="{9DC7BDB2-CC55-4D3E-B6CB-988E5D3D8243}" type="presParOf" srcId="{A27761FF-50E7-4CB8-B828-458CA0228015}" destId="{4EAA18B8-4801-4506-955B-FDE454C0FFF6}" srcOrd="3" destOrd="0" presId="urn:microsoft.com/office/officeart/2005/8/layout/cycle2"/>
    <dgm:cxn modelId="{BF176E85-4B15-44FD-9042-568CFD33BD99}" type="presParOf" srcId="{4EAA18B8-4801-4506-955B-FDE454C0FFF6}" destId="{B1BB9E5E-EF7E-445F-A3BF-25564F82FA4C}" srcOrd="0" destOrd="0" presId="urn:microsoft.com/office/officeart/2005/8/layout/cycle2"/>
    <dgm:cxn modelId="{BA47913E-A85E-4347-B5CE-C5D47A2707E7}" type="presParOf" srcId="{A27761FF-50E7-4CB8-B828-458CA0228015}" destId="{7A2C0867-CB4A-4B8D-A5A5-F5386D6501D3}" srcOrd="4" destOrd="0" presId="urn:microsoft.com/office/officeart/2005/8/layout/cycle2"/>
    <dgm:cxn modelId="{3F29BFB6-707E-42DC-8651-CF0EEF26ECB9}" type="presParOf" srcId="{A27761FF-50E7-4CB8-B828-458CA0228015}" destId="{9F0B4E30-DF32-4D5D-9410-41908E650C87}" srcOrd="5" destOrd="0" presId="urn:microsoft.com/office/officeart/2005/8/layout/cycle2"/>
    <dgm:cxn modelId="{D2817460-65E1-446B-8916-E4D2E40B5973}" type="presParOf" srcId="{9F0B4E30-DF32-4D5D-9410-41908E650C87}" destId="{D3ECED92-371F-47DE-92C2-44CFD812902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648E05-5C88-46F5-AE43-2B58F06E9453}">
      <dsp:nvSpPr>
        <dsp:cNvPr id="0" name=""/>
        <dsp:cNvSpPr/>
      </dsp:nvSpPr>
      <dsp:spPr>
        <a:xfrm>
          <a:off x="0" y="250019"/>
          <a:ext cx="2412944" cy="2895533"/>
        </a:xfrm>
        <a:prstGeom prst="roundRect">
          <a:avLst>
            <a:gd name="adj" fmla="val 5000"/>
          </a:avLst>
        </a:prstGeom>
        <a:solidFill>
          <a:srgbClr val="FFC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111125" bIns="0" numCol="1" spcCol="1270" anchor="t" anchorCtr="0">
          <a:noAutofit/>
        </a:bodyPr>
        <a:lstStyle/>
        <a:p>
          <a:pPr lvl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solidFill>
                <a:srgbClr val="0070C0"/>
              </a:solidFill>
            </a:rPr>
            <a:t>сотрудничество</a:t>
          </a:r>
          <a:endParaRPr lang="ru-RU" sz="2500" b="1" kern="1200" dirty="0">
            <a:solidFill>
              <a:srgbClr val="0070C0"/>
            </a:solidFill>
          </a:endParaRPr>
        </a:p>
      </dsp:txBody>
      <dsp:txXfrm rot="16200000">
        <a:off x="-945874" y="1195893"/>
        <a:ext cx="2374337" cy="482588"/>
      </dsp:txXfrm>
    </dsp:sp>
    <dsp:sp modelId="{6AE8F743-D060-4752-9F77-4291707D10FF}">
      <dsp:nvSpPr>
        <dsp:cNvPr id="0" name=""/>
        <dsp:cNvSpPr/>
      </dsp:nvSpPr>
      <dsp:spPr>
        <a:xfrm>
          <a:off x="482588" y="250019"/>
          <a:ext cx="1797643" cy="2895533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i="1" kern="1200" dirty="0" smtClean="0">
              <a:solidFill>
                <a:schemeClr val="tx1"/>
              </a:solidFill>
            </a:rPr>
            <a:t>Педагогическая компетентность родителей</a:t>
          </a:r>
          <a:endParaRPr lang="ru-RU" sz="2800" i="1" kern="1200" dirty="0">
            <a:solidFill>
              <a:schemeClr val="tx1"/>
            </a:solidFill>
          </a:endParaRPr>
        </a:p>
      </dsp:txBody>
      <dsp:txXfrm>
        <a:off x="482588" y="250019"/>
        <a:ext cx="1797643" cy="2895533"/>
      </dsp:txXfrm>
    </dsp:sp>
    <dsp:sp modelId="{860E9761-DC74-4C02-8AFE-C3F5F3322DB2}">
      <dsp:nvSpPr>
        <dsp:cNvPr id="0" name=""/>
        <dsp:cNvSpPr/>
      </dsp:nvSpPr>
      <dsp:spPr>
        <a:xfrm>
          <a:off x="2472719" y="297506"/>
          <a:ext cx="2412944" cy="2895533"/>
        </a:xfrm>
        <a:prstGeom prst="roundRect">
          <a:avLst>
            <a:gd name="adj" fmla="val 5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111125" bIns="0" numCol="1" spcCol="1270" anchor="t" anchorCtr="0">
          <a:noAutofit/>
        </a:bodyPr>
        <a:lstStyle/>
        <a:p>
          <a:pPr lvl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smtClean="0">
              <a:solidFill>
                <a:srgbClr val="002060"/>
              </a:solidFill>
            </a:rPr>
            <a:t>содружество</a:t>
          </a:r>
          <a:endParaRPr lang="ru-RU" sz="2500" b="1" kern="1200" dirty="0">
            <a:solidFill>
              <a:srgbClr val="002060"/>
            </a:solidFill>
          </a:endParaRPr>
        </a:p>
      </dsp:txBody>
      <dsp:txXfrm rot="16200000">
        <a:off x="1526844" y="1243380"/>
        <a:ext cx="2374337" cy="482588"/>
      </dsp:txXfrm>
    </dsp:sp>
    <dsp:sp modelId="{ED6F2436-EFE4-4E3C-B565-87D5797C1424}">
      <dsp:nvSpPr>
        <dsp:cNvPr id="0" name=""/>
        <dsp:cNvSpPr/>
      </dsp:nvSpPr>
      <dsp:spPr>
        <a:xfrm>
          <a:off x="2297215" y="2579632"/>
          <a:ext cx="425615" cy="361941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E906BF-AD8D-43A2-90B8-633B79FE0E26}">
      <dsp:nvSpPr>
        <dsp:cNvPr id="0" name=""/>
        <dsp:cNvSpPr/>
      </dsp:nvSpPr>
      <dsp:spPr>
        <a:xfrm>
          <a:off x="2955308" y="297506"/>
          <a:ext cx="1797643" cy="2895533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i="1" kern="1200" dirty="0" smtClean="0">
              <a:solidFill>
                <a:schemeClr val="tx1"/>
              </a:solidFill>
            </a:rPr>
            <a:t>Педагогическая компетентность родителей</a:t>
          </a:r>
          <a:endParaRPr lang="ru-RU" sz="2800" i="1" kern="1200" dirty="0">
            <a:solidFill>
              <a:schemeClr val="tx1"/>
            </a:solidFill>
          </a:endParaRPr>
        </a:p>
      </dsp:txBody>
      <dsp:txXfrm>
        <a:off x="2955308" y="297506"/>
        <a:ext cx="1797643" cy="2895533"/>
      </dsp:txXfrm>
    </dsp:sp>
    <dsp:sp modelId="{16A0E869-733B-4D77-958D-773F14E88A25}">
      <dsp:nvSpPr>
        <dsp:cNvPr id="0" name=""/>
        <dsp:cNvSpPr/>
      </dsp:nvSpPr>
      <dsp:spPr>
        <a:xfrm>
          <a:off x="4936142" y="297506"/>
          <a:ext cx="2412944" cy="2895533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111125" bIns="0" numCol="1" spcCol="1270" anchor="t" anchorCtr="0">
          <a:noAutofit/>
        </a:bodyPr>
        <a:lstStyle/>
        <a:p>
          <a:pPr lvl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solidFill>
                <a:srgbClr val="FF0000"/>
              </a:solidFill>
            </a:rPr>
            <a:t>взаимопомощь</a:t>
          </a:r>
          <a:endParaRPr lang="ru-RU" sz="2500" b="1" kern="1200" dirty="0">
            <a:solidFill>
              <a:srgbClr val="FF0000"/>
            </a:solidFill>
          </a:endParaRPr>
        </a:p>
      </dsp:txBody>
      <dsp:txXfrm rot="16200000">
        <a:off x="3990268" y="1243380"/>
        <a:ext cx="2374337" cy="482588"/>
      </dsp:txXfrm>
    </dsp:sp>
    <dsp:sp modelId="{57FC7771-3E84-45F2-8FBC-FE066C3D9024}">
      <dsp:nvSpPr>
        <dsp:cNvPr id="0" name=""/>
        <dsp:cNvSpPr/>
      </dsp:nvSpPr>
      <dsp:spPr>
        <a:xfrm rot="21396906">
          <a:off x="4794613" y="2579632"/>
          <a:ext cx="425615" cy="361941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A02FA5-4163-4485-A52C-53045D754925}">
      <dsp:nvSpPr>
        <dsp:cNvPr id="0" name=""/>
        <dsp:cNvSpPr/>
      </dsp:nvSpPr>
      <dsp:spPr>
        <a:xfrm>
          <a:off x="5418731" y="297506"/>
          <a:ext cx="1797643" cy="2895533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i="1" kern="1200" dirty="0" smtClean="0">
              <a:solidFill>
                <a:schemeClr val="tx1"/>
              </a:solidFill>
            </a:rPr>
            <a:t>Педагогическая компетентность родителей</a:t>
          </a:r>
          <a:endParaRPr lang="ru-RU" sz="2800" i="1" kern="1200" dirty="0">
            <a:solidFill>
              <a:schemeClr val="tx1"/>
            </a:solidFill>
          </a:endParaRPr>
        </a:p>
      </dsp:txBody>
      <dsp:txXfrm>
        <a:off x="5418731" y="297506"/>
        <a:ext cx="1797643" cy="28955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A5959D-D623-43F1-A5BE-41940766D196}">
      <dsp:nvSpPr>
        <dsp:cNvPr id="0" name=""/>
        <dsp:cNvSpPr/>
      </dsp:nvSpPr>
      <dsp:spPr>
        <a:xfrm>
          <a:off x="2620346" y="-398067"/>
          <a:ext cx="2507596" cy="2489557"/>
        </a:xfrm>
        <a:prstGeom prst="ellipse">
          <a:avLst/>
        </a:prstGeom>
        <a:solidFill>
          <a:srgbClr val="FFC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C00000"/>
              </a:solidFill>
            </a:rPr>
            <a:t>ПАРТНЕРСКИЕ ОТНОШЕНИЯ</a:t>
          </a:r>
          <a:endParaRPr lang="ru-RU" sz="1600" b="1" kern="1200" dirty="0">
            <a:solidFill>
              <a:srgbClr val="C00000"/>
            </a:solidFill>
          </a:endParaRPr>
        </a:p>
      </dsp:txBody>
      <dsp:txXfrm>
        <a:off x="2987575" y="-33480"/>
        <a:ext cx="1773138" cy="1760383"/>
      </dsp:txXfrm>
    </dsp:sp>
    <dsp:sp modelId="{5E8E58D1-6576-468B-8896-8343C5DC7695}">
      <dsp:nvSpPr>
        <dsp:cNvPr id="0" name=""/>
        <dsp:cNvSpPr/>
      </dsp:nvSpPr>
      <dsp:spPr>
        <a:xfrm rot="13869456">
          <a:off x="4333620" y="1351284"/>
          <a:ext cx="301170" cy="5060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4407129" y="1487686"/>
        <a:ext cx="210819" cy="303648"/>
      </dsp:txXfrm>
    </dsp:sp>
    <dsp:sp modelId="{7D8A6BB3-1092-49E3-8CE2-912BFBDA73E9}">
      <dsp:nvSpPr>
        <dsp:cNvPr id="0" name=""/>
        <dsp:cNvSpPr/>
      </dsp:nvSpPr>
      <dsp:spPr>
        <a:xfrm>
          <a:off x="3772470" y="1114105"/>
          <a:ext cx="2689650" cy="2552866"/>
        </a:xfrm>
        <a:prstGeom prst="ellipse">
          <a:avLst/>
        </a:prstGeom>
        <a:solidFill>
          <a:srgbClr val="00B0F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</a:rPr>
            <a:t>СОЗДАНИЕ СРЕДЫ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rgbClr val="002060"/>
              </a:solidFill>
            </a:rPr>
            <a:t>СЕМЬЯ – ДЕТСКИЙ САД</a:t>
          </a:r>
          <a:endParaRPr lang="ru-RU" sz="1800" b="1" i="1" kern="1200" dirty="0">
            <a:solidFill>
              <a:srgbClr val="002060"/>
            </a:solidFill>
          </a:endParaRPr>
        </a:p>
      </dsp:txBody>
      <dsp:txXfrm>
        <a:off x="4166360" y="1487964"/>
        <a:ext cx="1901870" cy="1805148"/>
      </dsp:txXfrm>
    </dsp:sp>
    <dsp:sp modelId="{4EAA18B8-4801-4506-955B-FDE454C0FFF6}">
      <dsp:nvSpPr>
        <dsp:cNvPr id="0" name=""/>
        <dsp:cNvSpPr/>
      </dsp:nvSpPr>
      <dsp:spPr>
        <a:xfrm rot="21471922">
          <a:off x="3817659" y="2183955"/>
          <a:ext cx="106531" cy="5060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3817670" y="2285766"/>
        <a:ext cx="74572" cy="303648"/>
      </dsp:txXfrm>
    </dsp:sp>
    <dsp:sp modelId="{7A2C0867-CB4A-4B8D-A5A5-F5386D6501D3}">
      <dsp:nvSpPr>
        <dsp:cNvPr id="0" name=""/>
        <dsp:cNvSpPr/>
      </dsp:nvSpPr>
      <dsp:spPr>
        <a:xfrm>
          <a:off x="1180187" y="1258121"/>
          <a:ext cx="2795440" cy="2454139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</a:rPr>
            <a:t>АКТИВИЗАЦИЯ ВОСПИТАТЕЛЬНЫХ УМЕНИЙ РОДИТЕЛЕЙ</a:t>
          </a:r>
          <a:endParaRPr lang="ru-RU" sz="1600" b="1" kern="1200" dirty="0">
            <a:solidFill>
              <a:srgbClr val="002060"/>
            </a:solidFill>
          </a:endParaRPr>
        </a:p>
      </dsp:txBody>
      <dsp:txXfrm>
        <a:off x="1589570" y="1617521"/>
        <a:ext cx="1976674" cy="1735339"/>
      </dsp:txXfrm>
    </dsp:sp>
    <dsp:sp modelId="{9F0B4E30-DF32-4D5D-9410-41908E650C87}">
      <dsp:nvSpPr>
        <dsp:cNvPr id="0" name=""/>
        <dsp:cNvSpPr/>
      </dsp:nvSpPr>
      <dsp:spPr>
        <a:xfrm rot="7700897">
          <a:off x="3123909" y="1393232"/>
          <a:ext cx="235371" cy="5060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3181119" y="1466760"/>
        <a:ext cx="164760" cy="3036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ФОРМЫ РАБОТЫ С СЕМЬЕЙ</a:t>
            </a:r>
            <a:b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педагог – психолог </a:t>
            </a:r>
          </a:p>
          <a:p>
            <a:pPr algn="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высшей квалификационной 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категории</a:t>
            </a:r>
          </a:p>
          <a:p>
            <a:pPr algn="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Детский сад №27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Емельяненкова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Е.А</a:t>
            </a:r>
            <a:r>
              <a:rPr lang="ru-RU" sz="2400" i="1" dirty="0" smtClean="0">
                <a:solidFill>
                  <a:srgbClr val="002060"/>
                </a:solidFill>
              </a:rPr>
              <a:t>.</a:t>
            </a:r>
            <a:endParaRPr lang="ru-RU" sz="2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3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Психолого-педагогическая некомпетентность родителей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Статусные противоречия родителей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«Закрытость» детских садов для семьи по причине безразличия родителей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Несостоятельность родительского  «социального заказа»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Родители, которые воспитывают ребенка с ОВЗ часто не придают значение решению этой проблемы, а порой и усугубляют ее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находится в настоящее время в состоянии конкурентной борьбы с другими формами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образовательных услуг</a:t>
            </a:r>
          </a:p>
          <a:p>
            <a:pPr marL="514350" indent="-514350">
              <a:buFont typeface="+mj-lt"/>
              <a:buAutoNum type="arabicPeriod"/>
            </a:pP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ВЗАИМОДЕЙСТВИЯ ДОУ И СЕМЬИ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69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1678289"/>
              </p:ext>
            </p:extLst>
          </p:nvPr>
        </p:nvGraphicFramePr>
        <p:xfrm>
          <a:off x="871538" y="2674938"/>
          <a:ext cx="7408862" cy="345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проблемы взаимодействия -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диалог</a:t>
            </a:r>
            <a:endParaRPr lang="ru-RU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78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ПРИНЦИПЫ РАВНОПРАВНОГО ВЗАИМОДЕЙСТВИЯ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400" b="1" dirty="0" smtClean="0"/>
              <a:t>Сотрудничество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smtClean="0"/>
              <a:t>Открытость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smtClean="0"/>
              <a:t>Дифференциация и индивидуализация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smtClean="0"/>
              <a:t>Диалогичность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smtClean="0"/>
              <a:t>Стимулирование активности и организуемой деятельности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smtClean="0"/>
              <a:t>Интеграция и координация внутренних и внешних условий развития</a:t>
            </a:r>
            <a:endParaRPr lang="ru-RU" sz="2400" b="1" dirty="0"/>
          </a:p>
        </p:txBody>
      </p:sp>
      <p:pic>
        <p:nvPicPr>
          <p:cNvPr id="1026" name="Picture 2" descr="C:\Users\улыбка\Desktop\фото2\IMG_1605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556792"/>
            <a:ext cx="3168352" cy="2376264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улыбка\Desktop\фото2\IMG_16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98966" y="3062074"/>
            <a:ext cx="3002780" cy="3304585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62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ФОРМЫ ВЗАИМОДЕЙСТВИЯ С РОДИТЕЛЯМИ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u="sng" dirty="0" smtClean="0"/>
              <a:t>ТРАДИЦИОННЫЕ	</a:t>
            </a:r>
          </a:p>
          <a:p>
            <a:pPr marL="0" indent="0" algn="just">
              <a:buNone/>
            </a:pPr>
            <a:endParaRPr lang="ru-RU" dirty="0" smtClean="0"/>
          </a:p>
          <a:p>
            <a:pPr algn="just"/>
            <a:r>
              <a:rPr lang="ru-RU" sz="2400" dirty="0" smtClean="0"/>
              <a:t>Общие и групповые консультации</a:t>
            </a:r>
          </a:p>
          <a:p>
            <a:pPr algn="just"/>
            <a:r>
              <a:rPr lang="ru-RU" sz="2400" dirty="0" smtClean="0"/>
              <a:t>Дни открытых дверей</a:t>
            </a:r>
          </a:p>
          <a:p>
            <a:pPr algn="just"/>
            <a:r>
              <a:rPr lang="ru-RU" sz="2400" dirty="0" smtClean="0"/>
              <a:t>Участие родителей в мероприятиях группы</a:t>
            </a:r>
          </a:p>
          <a:p>
            <a:pPr algn="just"/>
            <a:r>
              <a:rPr lang="ru-RU" sz="2400" dirty="0" smtClean="0"/>
              <a:t>Индивидуальные адресные консультации</a:t>
            </a:r>
          </a:p>
          <a:p>
            <a:pPr marL="0" indent="0" algn="just">
              <a:buNone/>
            </a:pPr>
            <a:r>
              <a:rPr lang="ru-RU" dirty="0" smtClean="0"/>
              <a:t>			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u="sng" dirty="0" smtClean="0"/>
              <a:t>ИННОВАЦИОННЫЕ</a:t>
            </a:r>
          </a:p>
          <a:p>
            <a:pPr marL="0" indent="0" algn="ctr">
              <a:buNone/>
            </a:pPr>
            <a:endParaRPr lang="ru-RU" dirty="0"/>
          </a:p>
          <a:p>
            <a:pPr algn="just"/>
            <a:r>
              <a:rPr lang="ru-RU" sz="2400" dirty="0" smtClean="0"/>
              <a:t>Экспресс – мониторинг</a:t>
            </a:r>
          </a:p>
          <a:p>
            <a:pPr algn="just"/>
            <a:r>
              <a:rPr lang="ru-RU" sz="2400" dirty="0" err="1" smtClean="0"/>
              <a:t>Детско</a:t>
            </a:r>
            <a:r>
              <a:rPr lang="ru-RU" sz="2400" dirty="0" smtClean="0"/>
              <a:t> – родительские занятия</a:t>
            </a:r>
          </a:p>
          <a:p>
            <a:pPr algn="just"/>
            <a:r>
              <a:rPr lang="ru-RU" sz="2400" dirty="0" smtClean="0"/>
              <a:t>Родительские семейные клубы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9913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Риски…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Педагогическая пассивность родителей, т.е. непонимание родителями своей воспитательной функции</a:t>
            </a:r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00808"/>
            <a:ext cx="4038600" cy="4032448"/>
          </a:xfrm>
        </p:spPr>
      </p:pic>
    </p:spTree>
    <p:extLst>
      <p:ext uri="{BB962C8B-B14F-4D97-AF65-F5344CB8AC3E}">
        <p14:creationId xmlns:p14="http://schemas.microsoft.com/office/powerpoint/2010/main" val="227707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Риски…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16832"/>
            <a:ext cx="3168352" cy="4176464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ru-RU" dirty="0" err="1" smtClean="0"/>
              <a:t>Несформированность</a:t>
            </a:r>
            <a:r>
              <a:rPr lang="ru-RU" dirty="0" smtClean="0"/>
              <a:t> у родителей «педагогической рефлексии»  -неумение оценивать себя как воспитателя, посмотреть на ситуацию глазами ребенка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723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Риски…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Преобладание рационализма в общении педагога с родителями, педагог выступает в роли информатора семьи о жизни ребенка, родители часто выступают в роли субъектов воспитания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844824"/>
            <a:ext cx="4038600" cy="3960440"/>
          </a:xfrm>
        </p:spPr>
      </p:pic>
    </p:spTree>
    <p:extLst>
      <p:ext uri="{BB962C8B-B14F-4D97-AF65-F5344CB8AC3E}">
        <p14:creationId xmlns:p14="http://schemas.microsoft.com/office/powerpoint/2010/main" val="367282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3440102"/>
              </p:ext>
            </p:extLst>
          </p:nvPr>
        </p:nvGraphicFramePr>
        <p:xfrm>
          <a:off x="871538" y="2674938"/>
          <a:ext cx="7408862" cy="345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УСЛОВИЯ УСПЕШНОСТИ ИСПОЛЬЗОВАНИЯ ИННОВАЦИОННЫХ ФОРМ ВЗАИМОДЕЙСТВИЯ С СЕМЬЕЙ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27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улыбка\Desktop\fb939b7ea32cdb723d8fb1e0d3cab9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" y="428191"/>
            <a:ext cx="9145016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83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287</TotalTime>
  <Words>222</Words>
  <Application>Microsoft Office PowerPoint</Application>
  <PresentationFormat>Экран (4:3)</PresentationFormat>
  <Paragraphs>50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ИННОВАЦИОННЫЕ ФОРМЫ РАБОТЫ С СЕМЬЕЙ </vt:lpstr>
      <vt:lpstr>ПРОБЛЕМЫ ВЗАИМОДЕЙСТВИЯ ДОУ И СЕМЬИ</vt:lpstr>
      <vt:lpstr>Решение проблемы взаимодействия - диалог</vt:lpstr>
      <vt:lpstr>ПРИНЦИПЫ РАВНОПРАВНОГО ВЗАИМОДЕЙСТВИЯ</vt:lpstr>
      <vt:lpstr>ФОРМЫ ВЗАИМОДЕЙСТВИЯ С РОДИТЕЛЯМИ</vt:lpstr>
      <vt:lpstr>Риски…</vt:lpstr>
      <vt:lpstr>Риски…</vt:lpstr>
      <vt:lpstr>Риски…</vt:lpstr>
      <vt:lpstr>УСЛОВИЯ УСПЕШНОСТИ ИСПОЛЬЗОВАНИЯ ИННОВАЦИОННЫХ ФОРМ ВЗАИМОДЕЙСТВИЯ С СЕМЬЕЙ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ИННОВАЦИОННЫЕ ФОРМЫ РАБОТЫ С СЕМЬЕЙ (из опыта работы педагога – психолога МБДОУ Детский сад №27)</dc:title>
  <dc:creator>улыбка</dc:creator>
  <cp:lastModifiedBy>улыбка</cp:lastModifiedBy>
  <cp:revision>11</cp:revision>
  <dcterms:created xsi:type="dcterms:W3CDTF">2016-03-10T08:53:34Z</dcterms:created>
  <dcterms:modified xsi:type="dcterms:W3CDTF">2016-04-19T06:14:33Z</dcterms:modified>
</cp:coreProperties>
</file>