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6" r:id="rId9"/>
    <p:sldId id="264" r:id="rId10"/>
    <p:sldId id="267" r:id="rId11"/>
    <p:sldId id="270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FCB70B-73B5-4172-8929-8F20609F6AF2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B5E6A5-BA9F-4138-88FB-2B337362E8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B5E6A5-BA9F-4138-88FB-2B337362E87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BE2D0B2-4E73-4518-855D-3E14F4F4621C}" type="datetimeFigureOut">
              <a:rPr lang="ru-RU" smtClean="0"/>
              <a:pPr/>
              <a:t>19.04.2016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1087B06-E6D9-44EA-8565-FDFBFB4C8A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919888" cy="381642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Коллективное творчество для  детей с ОВЗ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573016"/>
            <a:ext cx="7991896" cy="15841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Представила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педагог-психолог </a:t>
            </a:r>
            <a:r>
              <a:rPr lang="ru-RU" smtClean="0">
                <a:solidFill>
                  <a:schemeClr val="bg1"/>
                </a:solidFill>
              </a:rPr>
              <a:t>МБДОУ Д/с № </a:t>
            </a:r>
            <a:r>
              <a:rPr lang="ru-RU" dirty="0" smtClean="0">
                <a:solidFill>
                  <a:schemeClr val="bg1"/>
                </a:solidFill>
              </a:rPr>
              <a:t>24</a:t>
            </a:r>
          </a:p>
          <a:p>
            <a:r>
              <a:rPr lang="ru-RU" dirty="0" err="1" smtClean="0">
                <a:solidFill>
                  <a:schemeClr val="bg1"/>
                </a:solidFill>
              </a:rPr>
              <a:t>Чуканова</a:t>
            </a:r>
            <a:r>
              <a:rPr lang="ru-RU" dirty="0" smtClean="0">
                <a:solidFill>
                  <a:schemeClr val="bg1"/>
                </a:solidFill>
              </a:rPr>
              <a:t> Наталия Юрьевна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229600" cy="1399032"/>
          </a:xfrm>
        </p:spPr>
        <p:txBody>
          <a:bodyPr/>
          <a:lstStyle/>
          <a:p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3322712" cy="56886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  </a:t>
            </a:r>
          </a:p>
          <a:p>
            <a:pPr>
              <a:buNone/>
            </a:pPr>
            <a:endParaRPr lang="ru-RU" sz="18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algn="ctr">
              <a:buNone/>
            </a:pPr>
            <a:r>
              <a:rPr lang="ru-RU" sz="2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        Для детей с ОВЗ, коллективно-творческая деятельность имеет важное значение:</a:t>
            </a:r>
          </a:p>
          <a:p>
            <a:pPr algn="ctr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Развиваются навыки общения;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Дети учатся работать вместе;</a:t>
            </a:r>
          </a:p>
          <a:p>
            <a:pPr algn="ctr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Идет сплочение детского коллектива;</a:t>
            </a:r>
          </a:p>
          <a:p>
            <a:pPr algn="ctr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Формируется умение слушать и слышать.</a:t>
            </a:r>
            <a:endParaRPr lang="ru-RU" sz="2000" dirty="0">
              <a:solidFill>
                <a:schemeClr val="accent5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IMG_20141216_1117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853130"/>
            <a:ext cx="4392487" cy="3414658"/>
          </a:xfrm>
          <a:prstGeom prst="round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979712" y="260648"/>
            <a:ext cx="4608512" cy="1399032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sz="6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8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ru-RU" sz="8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Цель: Через коллективную творческую деятельность сформировать и подготовить детей с ограниченными возможностями здоровья к </a:t>
            </a:r>
            <a:r>
              <a:rPr lang="ru-RU" sz="86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социализациии</a:t>
            </a:r>
            <a:r>
              <a:rPr lang="ru-RU" sz="8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8600" dirty="0" smtClean="0">
              <a:solidFill>
                <a:schemeClr val="accent5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8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endParaRPr lang="ru-RU" sz="8600" dirty="0" smtClean="0">
              <a:solidFill>
                <a:schemeClr val="accent5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6400" dirty="0"/>
          </a:p>
        </p:txBody>
      </p:sp>
      <p:pic>
        <p:nvPicPr>
          <p:cNvPr id="13" name="Содержимое 12" descr="IMG_20141226_09554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1148" y="1719702"/>
            <a:ext cx="3456384" cy="4481243"/>
          </a:xfrm>
          <a:prstGeom prst="snip2Diag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260648"/>
            <a:ext cx="7200800" cy="1399032"/>
          </a:xfrm>
        </p:spPr>
        <p:txBody>
          <a:bodyPr>
            <a:normAutofit/>
          </a:bodyPr>
          <a:lstStyle/>
          <a:p>
            <a:r>
              <a:rPr lang="ru-RU" dirty="0" smtClean="0"/>
              <a:t>  Задачи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882808"/>
            <a:ext cx="4546848" cy="4572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1. Привлечь интерес детей нетрадиционными техниками.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2. Помочь детям при совместной работе создать «ситуацию успеха» для каждого ребенка;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3. Сформировать у ребенка чувство значимости в коллективе.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Рисунок 6" descr="IMG_20140911_1816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844824"/>
            <a:ext cx="4392488" cy="3960440"/>
          </a:xfrm>
          <a:prstGeom prst="round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     </a:t>
            </a: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Идет развитие: 1.познавательной сферы; 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2.мышления; 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3.внимания;        4.воображения. </a:t>
            </a:r>
          </a:p>
          <a:p>
            <a:endParaRPr lang="ru-RU" dirty="0"/>
          </a:p>
        </p:txBody>
      </p:sp>
      <p:pic>
        <p:nvPicPr>
          <p:cNvPr id="5" name="Содержимое 4" descr="IMG_20150122_0904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67944" y="980728"/>
            <a:ext cx="4659265" cy="2726355"/>
          </a:xfrm>
          <a:prstGeom prst="snip2DiagRect">
            <a:avLst/>
          </a:prstGeom>
        </p:spPr>
      </p:pic>
      <p:pic>
        <p:nvPicPr>
          <p:cNvPr id="6" name="Рисунок 5" descr="IMG_20150122_0903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3789040"/>
            <a:ext cx="5040560" cy="2880320"/>
          </a:xfrm>
          <a:prstGeom prst="round2Diag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882808"/>
            <a:ext cx="3538736" cy="4572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i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В своей работе я  использую  в преломлении к детям с проблемами зрения  технологию коллективно-творческой деятельности И.П. Иванова </a:t>
            </a: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IMG_20150302_163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340768"/>
            <a:ext cx="4680520" cy="2448272"/>
          </a:xfrm>
          <a:prstGeom prst="rect">
            <a:avLst/>
          </a:prstGeom>
        </p:spPr>
      </p:pic>
      <p:pic>
        <p:nvPicPr>
          <p:cNvPr id="7" name="Рисунок 6" descr="IMG_20150302_1633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4077072"/>
            <a:ext cx="4644008" cy="2499742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Наши работы</a:t>
            </a:r>
            <a:br>
              <a:rPr lang="ru-RU" dirty="0" smtClean="0"/>
            </a:br>
            <a:r>
              <a:rPr lang="ru-RU" dirty="0" smtClean="0">
                <a:solidFill>
                  <a:schemeClr val="accent5"/>
                </a:solidFill>
              </a:rPr>
              <a:t>Снеговик   Сказочная птица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" name="Содержимое 3" descr="IMG_20141219_1105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772816"/>
            <a:ext cx="2571750" cy="4283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50302_1133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844824"/>
            <a:ext cx="5112568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Наши работы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Солнышко               </a:t>
            </a:r>
            <a:b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      Глобус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Содержимое 3" descr="IMG_20150122_0910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204864"/>
            <a:ext cx="3168352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50302_1132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2708920"/>
            <a:ext cx="4968552" cy="35078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3538736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 descr="IMG_20140828_175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429000"/>
            <a:ext cx="4752528" cy="31395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 descr="IMG_20140828_1756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32656"/>
            <a:ext cx="403244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Наши работы</a:t>
            </a:r>
            <a:br>
              <a:rPr lang="ru-RU" dirty="0" smtClean="0"/>
            </a:br>
            <a:r>
              <a:rPr lang="ru-RU" dirty="0" smtClean="0"/>
              <a:t>           </a:t>
            </a:r>
            <a:r>
              <a:rPr lang="ru-RU" dirty="0" smtClean="0">
                <a:solidFill>
                  <a:schemeClr val="accent2"/>
                </a:solidFill>
              </a:rPr>
              <a:t>Ветка рябины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3" descr="IMG_20150122_0907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556792"/>
            <a:ext cx="76644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61306"/>
          </a:xfrm>
        </p:spPr>
        <p:txBody>
          <a:bodyPr>
            <a:normAutofit/>
          </a:bodyPr>
          <a:lstStyle/>
          <a:p>
            <a:r>
              <a:rPr lang="ru-RU" dirty="0" smtClean="0"/>
              <a:t>              Наши работы</a:t>
            </a:r>
            <a:br>
              <a:rPr lang="ru-RU" dirty="0" smtClean="0"/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Елочка, красавица       Дед Мороз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IMG_20160119_0825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772816"/>
            <a:ext cx="3240360" cy="4730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5" descr="IMG_20160119_08263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64088" y="1844824"/>
            <a:ext cx="3312368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Наши работы</a:t>
            </a:r>
            <a:br>
              <a:rPr lang="ru-RU" dirty="0" smtClean="0"/>
            </a:br>
            <a:r>
              <a:rPr lang="ru-RU" dirty="0" smtClean="0">
                <a:solidFill>
                  <a:schemeClr val="accent2"/>
                </a:solidFill>
              </a:rPr>
              <a:t>Поваренок                Память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3" descr="IMG_20150122_0911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3816424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IMG_20150302_1138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412776"/>
            <a:ext cx="3857625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53" y="2060849"/>
            <a:ext cx="8961107" cy="255454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</a:t>
            </a:r>
          </a:p>
          <a:p>
            <a:pPr algn="ctr"/>
            <a:r>
              <a:rPr lang="ru-RU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ВНИМАНИЕ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278</TotalTime>
  <Words>155</Words>
  <Application>Microsoft Office PowerPoint</Application>
  <PresentationFormat>Экран (4:3)</PresentationFormat>
  <Paragraphs>36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Яркая</vt:lpstr>
      <vt:lpstr>Коллективное творчество для  детей с ОВЗ </vt:lpstr>
      <vt:lpstr> </vt:lpstr>
      <vt:lpstr> </vt:lpstr>
      <vt:lpstr>  Задачи</vt:lpstr>
      <vt:lpstr> </vt:lpstr>
      <vt:lpstr>       </vt:lpstr>
      <vt:lpstr>           Наши работы Снеговик   Сказочная птица</vt:lpstr>
      <vt:lpstr>                           Наши работы  Солнышко                                                      Глобус</vt:lpstr>
      <vt:lpstr> </vt:lpstr>
      <vt:lpstr>           Наши работы            Ветка рябины</vt:lpstr>
      <vt:lpstr>              Наши работы Елочка, красавица       Дед Мороз</vt:lpstr>
      <vt:lpstr>            Наши работы Поваренок                Память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Коллективное творчество детей с ОВЗ, как одно из направлений художественно-эстетического развития </dc:title>
  <dc:creator>чуканов</dc:creator>
  <cp:lastModifiedBy>чуканов</cp:lastModifiedBy>
  <cp:revision>86</cp:revision>
  <dcterms:created xsi:type="dcterms:W3CDTF">2015-03-01T12:21:25Z</dcterms:created>
  <dcterms:modified xsi:type="dcterms:W3CDTF">2016-04-19T19:06:18Z</dcterms:modified>
</cp:coreProperties>
</file>