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9" r:id="rId3"/>
    <p:sldId id="257" r:id="rId4"/>
    <p:sldId id="258" r:id="rId5"/>
    <p:sldId id="261" r:id="rId6"/>
    <p:sldId id="260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4B4D2-99DD-44D9-9253-08A803BB26B3}" type="datetimeFigureOut">
              <a:rPr lang="ru-RU" smtClean="0"/>
              <a:pPr/>
              <a:t>21.04.2016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D4548F6-40CF-47AD-BA9A-CB40BE2095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4B4D2-99DD-44D9-9253-08A803BB26B3}" type="datetimeFigureOut">
              <a:rPr lang="ru-RU" smtClean="0"/>
              <a:pPr/>
              <a:t>21.04.2016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D4548F6-40CF-47AD-BA9A-CB40BE2095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4B4D2-99DD-44D9-9253-08A803BB26B3}" type="datetimeFigureOut">
              <a:rPr lang="ru-RU" smtClean="0"/>
              <a:pPr/>
              <a:t>21.04.2016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548F6-40CF-47AD-BA9A-CB40BE20959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4B4D2-99DD-44D9-9253-08A803BB26B3}" type="datetimeFigureOut">
              <a:rPr lang="ru-RU" smtClean="0"/>
              <a:pPr/>
              <a:t>21.04.2016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548F6-40CF-47AD-BA9A-CB40BE2095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4B4D2-99DD-44D9-9253-08A803BB26B3}" type="datetimeFigureOut">
              <a:rPr lang="ru-RU" smtClean="0"/>
              <a:pPr/>
              <a:t>21.04.2016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4D4548F6-40CF-47AD-BA9A-CB40BE20959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4B4D2-99DD-44D9-9253-08A803BB26B3}" type="datetimeFigureOut">
              <a:rPr lang="ru-RU" smtClean="0"/>
              <a:pPr/>
              <a:t>21.04.2016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548F6-40CF-47AD-BA9A-CB40BE2095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4B4D2-99DD-44D9-9253-08A803BB26B3}" type="datetimeFigureOut">
              <a:rPr lang="ru-RU" smtClean="0"/>
              <a:pPr/>
              <a:t>21.04.2016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548F6-40CF-47AD-BA9A-CB40BE2095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4B4D2-99DD-44D9-9253-08A803BB26B3}" type="datetimeFigureOut">
              <a:rPr lang="ru-RU" smtClean="0"/>
              <a:pPr/>
              <a:t>21.04.2016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548F6-40CF-47AD-BA9A-CB40BE2095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4B4D2-99DD-44D9-9253-08A803BB26B3}" type="datetimeFigureOut">
              <a:rPr lang="ru-RU" smtClean="0"/>
              <a:pPr/>
              <a:t>21.04.2016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548F6-40CF-47AD-BA9A-CB40BE20959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4B4D2-99DD-44D9-9253-08A803BB26B3}" type="datetimeFigureOut">
              <a:rPr lang="ru-RU" smtClean="0"/>
              <a:pPr/>
              <a:t>21.04.2016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548F6-40CF-47AD-BA9A-CB40BE2095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4B4D2-99DD-44D9-9253-08A803BB26B3}" type="datetimeFigureOut">
              <a:rPr lang="ru-RU" smtClean="0"/>
              <a:pPr/>
              <a:t>21.04.2016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548F6-40CF-47AD-BA9A-CB40BE2095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DD4B4D2-99DD-44D9-9253-08A803BB26B3}" type="datetimeFigureOut">
              <a:rPr lang="ru-RU" smtClean="0"/>
              <a:pPr/>
              <a:t>21.04.2016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D4548F6-40CF-47AD-BA9A-CB40BE20959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548680"/>
            <a:ext cx="8458200" cy="2880320"/>
          </a:xfrm>
        </p:spPr>
        <p:txBody>
          <a:bodyPr>
            <a:noAutofit/>
          </a:bodyPr>
          <a:lstStyle/>
          <a:p>
            <a:pPr algn="ctr"/>
            <a:r>
              <a:rPr lang="ru-RU" sz="4400" dirty="0" smtClean="0"/>
              <a:t>Использование </a:t>
            </a:r>
            <a:br>
              <a:rPr lang="ru-RU" sz="4400" dirty="0" smtClean="0"/>
            </a:br>
            <a:r>
              <a:rPr lang="ru-RU" sz="4400" dirty="0" smtClean="0"/>
              <a:t>новых технологий </a:t>
            </a:r>
            <a:br>
              <a:rPr lang="ru-RU" sz="4400" dirty="0" smtClean="0"/>
            </a:br>
            <a:r>
              <a:rPr lang="ru-RU" sz="4400" dirty="0" smtClean="0"/>
              <a:t>в работе с детьми различных категорий</a:t>
            </a:r>
            <a:endParaRPr lang="ru-RU" sz="4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1847056"/>
          </a:xfrm>
        </p:spPr>
        <p:txBody>
          <a:bodyPr>
            <a:normAutofit/>
          </a:bodyPr>
          <a:lstStyle/>
          <a:p>
            <a:pPr algn="r"/>
            <a:r>
              <a:rPr lang="ru-RU" u="sng" dirty="0" smtClean="0"/>
              <a:t>О.В. Королёва</a:t>
            </a:r>
          </a:p>
          <a:p>
            <a:pPr algn="r"/>
            <a:r>
              <a:rPr lang="ru-RU" dirty="0" smtClean="0"/>
              <a:t>зам.зав.по ВМР</a:t>
            </a:r>
          </a:p>
          <a:p>
            <a:pPr algn="r"/>
            <a:r>
              <a:rPr lang="ru-RU" dirty="0" smtClean="0"/>
              <a:t>педагог-психолог</a:t>
            </a:r>
          </a:p>
          <a:p>
            <a:pPr algn="r"/>
            <a:r>
              <a:rPr lang="ru-RU" dirty="0" smtClean="0"/>
              <a:t>МБДОУ «ЦРР – </a:t>
            </a:r>
            <a:r>
              <a:rPr lang="ru-RU" dirty="0" err="1" smtClean="0"/>
              <a:t>д</a:t>
            </a:r>
            <a:r>
              <a:rPr lang="ru-RU" dirty="0" smtClean="0"/>
              <a:t>/с №15»</a:t>
            </a:r>
            <a:endParaRPr lang="ru-RU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Выделяемые Категории дошкольников: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554162"/>
            <a:ext cx="8443664" cy="5043190"/>
          </a:xfrm>
        </p:spPr>
        <p:txBody>
          <a:bodyPr>
            <a:normAutofit fontScale="85000" lnSpcReduction="20000"/>
          </a:bodyPr>
          <a:lstStyle/>
          <a:p>
            <a:r>
              <a:rPr lang="ru-RU" sz="3300" dirty="0" smtClean="0"/>
              <a:t>дети с тяжелой степенью адаптации к условиям ДОО;</a:t>
            </a:r>
          </a:p>
          <a:p>
            <a:r>
              <a:rPr lang="ru-RU" sz="3300" dirty="0" smtClean="0"/>
              <a:t>дети с ОВЗ;</a:t>
            </a:r>
          </a:p>
          <a:p>
            <a:r>
              <a:rPr lang="ru-RU" sz="3300" dirty="0" smtClean="0"/>
              <a:t> дети с недостаточной степенью готовности к школе;</a:t>
            </a:r>
          </a:p>
          <a:p>
            <a:r>
              <a:rPr lang="ru-RU" sz="3300" dirty="0" smtClean="0"/>
              <a:t>дети, испытывающие трудности в обучении;</a:t>
            </a:r>
          </a:p>
          <a:p>
            <a:r>
              <a:rPr lang="ru-RU" sz="3300" dirty="0" smtClean="0"/>
              <a:t>дети с нарушением эмоционально-волевой сферы;</a:t>
            </a:r>
          </a:p>
          <a:p>
            <a:r>
              <a:rPr lang="ru-RU" sz="3300" dirty="0" smtClean="0"/>
              <a:t>дети-сироты, оставшиеся без попечения родителей;</a:t>
            </a:r>
          </a:p>
          <a:p>
            <a:r>
              <a:rPr lang="ru-RU" sz="3300" dirty="0" smtClean="0"/>
              <a:t>дети, оказавшиеся в трудной жизненной ситуации;</a:t>
            </a:r>
          </a:p>
          <a:p>
            <a:r>
              <a:rPr lang="ru-RU" sz="3300" dirty="0" smtClean="0"/>
              <a:t>одарённые дети;</a:t>
            </a:r>
          </a:p>
          <a:p>
            <a:r>
              <a:rPr lang="ru-RU" sz="3300" dirty="0" smtClean="0"/>
              <a:t>и т.д.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646584"/>
            <a:ext cx="8686800" cy="8382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При планировании индивидуальной работы: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930003"/>
            <a:ext cx="8686800" cy="3947269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педагогам рекомендовано определить конкретную цель, задачи и содержание работы, на основании выявленных причин и факторов риска;</a:t>
            </a:r>
          </a:p>
          <a:p>
            <a:r>
              <a:rPr lang="ru-RU" dirty="0" smtClean="0"/>
              <a:t>выбрать методы и формы организации работы с детьми, инновационные педагогические технологии, которые оптимально соответствуют поставленной цели развития личности с учетом особенностей ребёнка и его семьи,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Для этого проводится: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827166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комплексная оценка состояния здоровья детей;</a:t>
            </a:r>
          </a:p>
          <a:p>
            <a:r>
              <a:rPr lang="ru-RU" dirty="0" smtClean="0"/>
              <a:t>анкетирование родителей;</a:t>
            </a:r>
          </a:p>
          <a:p>
            <a:r>
              <a:rPr lang="ru-RU" dirty="0" smtClean="0"/>
              <a:t>обследование физического развития дошкольников;</a:t>
            </a:r>
          </a:p>
          <a:p>
            <a:r>
              <a:rPr lang="ru-RU" dirty="0" smtClean="0"/>
              <a:t>анализируются результаты адаптации;</a:t>
            </a:r>
          </a:p>
          <a:p>
            <a:r>
              <a:rPr lang="ru-RU" dirty="0" smtClean="0"/>
              <a:t>систематическое наблюдение за детьми в разных видах деятельности и постоянная фиксация результатов наблюдений;</a:t>
            </a:r>
          </a:p>
          <a:p>
            <a:r>
              <a:rPr lang="ru-RU" dirty="0" smtClean="0"/>
              <a:t>мониторинг результативности педагогической деятельности;</a:t>
            </a:r>
          </a:p>
          <a:p>
            <a:r>
              <a:rPr lang="ru-RU" dirty="0" smtClean="0"/>
              <a:t>планирование индивидуальной работы с детьми через выстраивание индивидуальных образовательных маршрутов и программ.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04664"/>
            <a:ext cx="8686800" cy="838200"/>
          </a:xfrm>
        </p:spPr>
        <p:txBody>
          <a:bodyPr/>
          <a:lstStyle/>
          <a:p>
            <a:r>
              <a:rPr lang="ru-RU" b="1" dirty="0" smtClean="0"/>
              <a:t>Педагогическая технология </a:t>
            </a:r>
            <a:r>
              <a:rPr lang="ru-RU" dirty="0" smtClean="0"/>
              <a:t>-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это совокупность психолого-педагогических установок, определяющих специальный набор и компоновку форм, методов, способов, приёмов обучения, воспитательных средств; она есть организационно - методический инструментарий педагогического процесса. </a:t>
            </a:r>
          </a:p>
          <a:p>
            <a:pPr algn="r">
              <a:buNone/>
            </a:pPr>
            <a:r>
              <a:rPr lang="ru-RU" dirty="0" smtClean="0"/>
              <a:t>(Б.Т.Лихачёв).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839200" cy="122413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Современные  образовательные Технологии, применяемые в работе с дошкольниками: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916832"/>
            <a:ext cx="8686800" cy="4536504"/>
          </a:xfrm>
        </p:spPr>
        <p:txBody>
          <a:bodyPr>
            <a:normAutofit fontScale="92500" lnSpcReduction="20000"/>
          </a:bodyPr>
          <a:lstStyle/>
          <a:p>
            <a:r>
              <a:rPr lang="ru-RU" dirty="0" err="1" smtClean="0"/>
              <a:t>здоровьесберегающие</a:t>
            </a:r>
            <a:r>
              <a:rPr lang="ru-RU" dirty="0" smtClean="0"/>
              <a:t> технологии;</a:t>
            </a:r>
          </a:p>
          <a:p>
            <a:r>
              <a:rPr lang="ru-RU" dirty="0" smtClean="0"/>
              <a:t>технологии проектной деятельности;</a:t>
            </a:r>
          </a:p>
          <a:p>
            <a:r>
              <a:rPr lang="ru-RU" dirty="0" smtClean="0"/>
              <a:t>технология исследовательской деятельности;</a:t>
            </a:r>
          </a:p>
          <a:p>
            <a:r>
              <a:rPr lang="ru-RU" dirty="0" smtClean="0"/>
              <a:t> информационно-коммуникационные технологии;</a:t>
            </a:r>
          </a:p>
          <a:p>
            <a:r>
              <a:rPr lang="ru-RU" dirty="0" smtClean="0"/>
              <a:t>личностно-ориентированные технологии;</a:t>
            </a:r>
          </a:p>
          <a:p>
            <a:r>
              <a:rPr lang="ru-RU" dirty="0" smtClean="0"/>
              <a:t>технология </a:t>
            </a:r>
            <a:r>
              <a:rPr lang="ru-RU" dirty="0" err="1" smtClean="0"/>
              <a:t>портфолио</a:t>
            </a:r>
            <a:r>
              <a:rPr lang="ru-RU" dirty="0" smtClean="0"/>
              <a:t> дошкольника и воспитателя;</a:t>
            </a:r>
          </a:p>
          <a:p>
            <a:r>
              <a:rPr lang="ru-RU" dirty="0" smtClean="0"/>
              <a:t>игровая технология</a:t>
            </a:r>
          </a:p>
          <a:p>
            <a:r>
              <a:rPr lang="ru-RU" dirty="0" smtClean="0"/>
              <a:t>технология «ТРИЗ» и др.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124744"/>
            <a:ext cx="8686800" cy="5184576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Технологический подход, то есть новые педагогические технологии гарантируют достижения дошкольника и в дальнейшем гарантируют их успешное обучение в школе.</a:t>
            </a:r>
          </a:p>
          <a:p>
            <a:endParaRPr lang="ru-RU" dirty="0" smtClean="0"/>
          </a:p>
          <a:p>
            <a:r>
              <a:rPr lang="ru-RU" dirty="0" smtClean="0"/>
              <a:t>Каждый педагог – творец технологии, даже если имеет дело с заимствованиями. Создание технологии невозможно без творчества. Для педагога, научившегося работать на технологическом уровне, всегда будет главным ориентиром познавательный процесс в его развивающемся состоянии.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5060032"/>
          </a:xfrm>
        </p:spPr>
        <p:txBody>
          <a:bodyPr>
            <a:normAutofit/>
          </a:bodyPr>
          <a:lstStyle/>
          <a:p>
            <a:pPr algn="ctr"/>
            <a:r>
              <a:rPr lang="ru-RU" b="1" i="1" dirty="0" smtClean="0"/>
              <a:t>Человек не может </a:t>
            </a:r>
            <a:br>
              <a:rPr lang="ru-RU" b="1" i="1" dirty="0" smtClean="0"/>
            </a:br>
            <a:r>
              <a:rPr lang="ru-RU" b="1" i="1" dirty="0" smtClean="0"/>
              <a:t>по-настоящему  </a:t>
            </a:r>
            <a:br>
              <a:rPr lang="ru-RU" b="1" i="1" dirty="0" smtClean="0"/>
            </a:br>
            <a:r>
              <a:rPr lang="ru-RU" b="1" i="1" dirty="0" smtClean="0"/>
              <a:t>усовершенствоваться, </a:t>
            </a:r>
            <a:br>
              <a:rPr lang="ru-RU" b="1" i="1" dirty="0" smtClean="0"/>
            </a:br>
            <a:r>
              <a:rPr lang="ru-RU" b="1" i="1" dirty="0" smtClean="0"/>
              <a:t>если не помогает усовершенствоваться </a:t>
            </a:r>
            <a:br>
              <a:rPr lang="ru-RU" b="1" i="1" dirty="0" smtClean="0"/>
            </a:br>
            <a:r>
              <a:rPr lang="ru-RU" b="1" i="1" dirty="0" smtClean="0"/>
              <a:t>другим.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5445224"/>
            <a:ext cx="8686800" cy="994941"/>
          </a:xfrm>
        </p:spPr>
        <p:txBody>
          <a:bodyPr/>
          <a:lstStyle/>
          <a:p>
            <a:pPr algn="r"/>
            <a:r>
              <a:rPr lang="ru-RU" dirty="0" smtClean="0"/>
              <a:t>Чарльз  Диккенс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28</TotalTime>
  <Words>255</Words>
  <Application>Microsoft Office PowerPoint</Application>
  <PresentationFormat>Экран (4:3)</PresentationFormat>
  <Paragraphs>43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Трек</vt:lpstr>
      <vt:lpstr>Использование  новых технологий  в работе с детьми различных категорий</vt:lpstr>
      <vt:lpstr>Выделяемые Категории дошкольников:</vt:lpstr>
      <vt:lpstr>При планировании индивидуальной работы: </vt:lpstr>
      <vt:lpstr>Для этого проводится:</vt:lpstr>
      <vt:lpstr>Педагогическая технология - </vt:lpstr>
      <vt:lpstr>Современные  образовательные Технологии, применяемые в работе с дошкольниками:</vt:lpstr>
      <vt:lpstr>Слайд 7</vt:lpstr>
      <vt:lpstr>Человек не может  по-настоящему   усовершенствоваться,  если не помогает усовершенствоваться  другим.</vt:lpstr>
    </vt:vector>
  </TitlesOfParts>
  <Company>RePack by SPecialiST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Использование  новых технологий  в работе с детьми различных категорий</dc:title>
  <dc:creator>Пользователь</dc:creator>
  <cp:lastModifiedBy>Пользователь</cp:lastModifiedBy>
  <cp:revision>4</cp:revision>
  <dcterms:created xsi:type="dcterms:W3CDTF">2016-04-21T07:35:49Z</dcterms:created>
  <dcterms:modified xsi:type="dcterms:W3CDTF">2016-04-21T08:05:02Z</dcterms:modified>
</cp:coreProperties>
</file>