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72" r:id="rId4"/>
    <p:sldId id="258" r:id="rId5"/>
    <p:sldId id="259" r:id="rId6"/>
    <p:sldId id="271" r:id="rId7"/>
    <p:sldId id="265" r:id="rId8"/>
    <p:sldId id="266" r:id="rId9"/>
    <p:sldId id="267" r:id="rId10"/>
    <p:sldId id="268" r:id="rId11"/>
    <p:sldId id="262" r:id="rId12"/>
    <p:sldId id="263" r:id="rId13"/>
    <p:sldId id="264" r:id="rId14"/>
    <p:sldId id="270" r:id="rId15"/>
    <p:sldId id="260" r:id="rId16"/>
    <p:sldId id="261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600" y="2174999"/>
            <a:ext cx="711718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Использование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здоровьесберегающих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технологий при подготовке детей к школе в условиях ДОУ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043608" y="4725144"/>
            <a:ext cx="7117180" cy="861420"/>
          </a:xfrm>
        </p:spPr>
        <p:txBody>
          <a:bodyPr>
            <a:noAutofit/>
          </a:bodyPr>
          <a:lstStyle/>
          <a:p>
            <a:pPr algn="r"/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Автор: М.Е. Вагина</a:t>
            </a:r>
            <a:b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воспитатель МБДОУ «ЦРР № 34» г. Струнино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89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2276872"/>
            <a:ext cx="7125112" cy="4285935"/>
          </a:xfrm>
        </p:spPr>
        <p:txBody>
          <a:bodyPr>
            <a:normAutofit lnSpcReduction="10000"/>
          </a:bodyPr>
          <a:lstStyle/>
          <a:p>
            <a:pPr marL="0" lvl="0" indent="0" defTabSz="914400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SzPct val="100000"/>
              <a:buNone/>
              <a:defRPr/>
            </a:pPr>
            <a:r>
              <a:rPr lang="ru-RU" sz="2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Здоровье – это:</a:t>
            </a:r>
          </a:p>
          <a:p>
            <a:pPr lvl="0" defTabSz="914400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2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состояние полного физического, психического и социального благополучия человека.</a:t>
            </a:r>
          </a:p>
          <a:p>
            <a:pPr lvl="0" defTabSz="914400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•"/>
              <a:defRPr/>
            </a:pPr>
            <a:r>
              <a:rPr lang="ru-RU" sz="2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динамично меняющееся состояние, характеризующееся высокими адаптационными возможностями организма, оптимальным функционированием систем и органов, а также гармоничными взаимоотношениями с природной средой и социумом.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prstClr val="black"/>
                </a:solidFill>
                <a:latin typeface="Arial" charset="0"/>
                <a:cs typeface="Arial" charset="0"/>
              </a:rPr>
              <a:t>Здоровье – это самое ценное, что есть у человека. </a:t>
            </a:r>
            <a:r>
              <a:rPr lang="ru-RU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Н.А. Семашко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64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27584" y="3933056"/>
            <a:ext cx="7772400" cy="2232248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рофилактические прививки;</a:t>
            </a:r>
            <a:b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витаминизация;</a:t>
            </a:r>
            <a:b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обеспечение двигательной активности;</a:t>
            </a:r>
            <a:b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мероприятия в период повышенной заболеваемости ОРВИ и т.д.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9552" y="548680"/>
            <a:ext cx="8208912" cy="2808312"/>
          </a:xfrm>
        </p:spPr>
        <p:txBody>
          <a:bodyPr>
            <a:noAutofit/>
          </a:bodyPr>
          <a:lstStyle/>
          <a:p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Здоровьесберегающие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– это технологии, создающие безопасное пребывания, обучения и работы в ДОУ, решающие задачи рациональной организации образовательного процесса, соответствия учебной и физической нагрузок возрастным возможностям ребенка 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96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09443" y="3140968"/>
            <a:ext cx="7125112" cy="3024336"/>
          </a:xfrm>
        </p:spPr>
        <p:txBody>
          <a:bodyPr>
            <a:normAutofit fontScale="92500"/>
          </a:bodyPr>
          <a:lstStyle/>
          <a:p>
            <a:pPr lvl="0" defTabSz="914400" fontAlgn="base">
              <a:lnSpc>
                <a:spcPct val="90000"/>
              </a:lnSpc>
              <a:spcAft>
                <a:spcPct val="0"/>
              </a:spcAft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занятия физическими упражнениями;</a:t>
            </a:r>
          </a:p>
          <a:p>
            <a:pPr lvl="0" defTabSz="914400" fontAlgn="base">
              <a:lnSpc>
                <a:spcPct val="90000"/>
              </a:lnSpc>
              <a:spcAft>
                <a:spcPct val="0"/>
              </a:spcAft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полноценное и качественное питание;</a:t>
            </a:r>
          </a:p>
          <a:p>
            <a:pPr lvl="0" defTabSz="914400" fontAlgn="base">
              <a:lnSpc>
                <a:spcPct val="90000"/>
              </a:lnSpc>
              <a:spcAft>
                <a:spcPct val="0"/>
              </a:spcAft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оптимальная организация деятельности;</a:t>
            </a:r>
          </a:p>
          <a:p>
            <a:pPr lvl="0" defTabSz="914400" fontAlgn="base">
              <a:lnSpc>
                <a:spcPct val="90000"/>
              </a:lnSpc>
              <a:spcAft>
                <a:spcPct val="0"/>
              </a:spcAft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прогулки на свежем воздухе;</a:t>
            </a:r>
          </a:p>
          <a:p>
            <a:pPr lvl="0" defTabSz="914400" fontAlgn="base">
              <a:lnSpc>
                <a:spcPct val="90000"/>
              </a:lnSpc>
              <a:spcAft>
                <a:spcPct val="0"/>
              </a:spcAft>
              <a:buClr>
                <a:schemeClr val="tx1"/>
              </a:buClr>
              <a:buSzPct val="100000"/>
              <a:buFont typeface="Arial" pitchFamily="34" charset="0"/>
              <a:buChar char="•"/>
            </a:pPr>
            <a:r>
              <a:rPr lang="ru-RU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полноценный сон.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1575048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prstClr val="black"/>
                </a:solidFill>
                <a:latin typeface="Arial" charset="0"/>
                <a:cs typeface="Arial" charset="0"/>
              </a:rPr>
              <a:t>Факторы, укрепляющие</a:t>
            </a:r>
            <a:r>
              <a:rPr lang="ru-RU" sz="4000" dirty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  <a:r>
              <a:rPr lang="ru-RU" sz="4000" b="1" dirty="0">
                <a:solidFill>
                  <a:prstClr val="black"/>
                </a:solidFill>
                <a:latin typeface="Arial" charset="0"/>
                <a:cs typeface="Arial" charset="0"/>
              </a:rPr>
              <a:t>здоровье</a:t>
            </a:r>
            <a:br>
              <a:rPr lang="ru-RU" sz="4000" b="1" dirty="0">
                <a:solidFill>
                  <a:prstClr val="black"/>
                </a:solidFill>
                <a:latin typeface="Arial" charset="0"/>
                <a:cs typeface="Arial" charset="0"/>
              </a:rPr>
            </a:br>
            <a:r>
              <a:rPr lang="ru-RU" sz="4000" b="1" dirty="0">
                <a:solidFill>
                  <a:prstClr val="black"/>
                </a:solidFill>
                <a:latin typeface="Arial" charset="0"/>
                <a:cs typeface="Arial" charset="0"/>
              </a:rPr>
              <a:t>воспитанников: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48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3501008"/>
            <a:ext cx="7125112" cy="2664297"/>
          </a:xfrm>
        </p:spPr>
        <p:txBody>
          <a:bodyPr/>
          <a:lstStyle/>
          <a:p>
            <a:pPr marL="0" lvl="0" indent="0" defTabSz="914400" fontAlgn="base">
              <a:spcBef>
                <a:spcPct val="50000"/>
              </a:spcBef>
              <a:spcAft>
                <a:spcPct val="0"/>
              </a:spcAft>
              <a:buClrTx/>
              <a:buFontTx/>
              <a:buChar char="•"/>
            </a:pPr>
            <a:r>
              <a:rPr lang="ru-RU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 физическая подготовка;</a:t>
            </a:r>
          </a:p>
          <a:p>
            <a:pPr marL="0" lvl="0" indent="0" defTabSz="914400" fontAlgn="base">
              <a:spcBef>
                <a:spcPct val="50000"/>
              </a:spcBef>
              <a:spcAft>
                <a:spcPct val="0"/>
              </a:spcAft>
              <a:buClrTx/>
              <a:buFontTx/>
              <a:buChar char="•"/>
            </a:pPr>
            <a:r>
              <a:rPr lang="ru-RU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 физиотерапия;</a:t>
            </a:r>
          </a:p>
          <a:p>
            <a:pPr marL="0" lvl="0" indent="0" defTabSz="914400" fontAlgn="base">
              <a:spcBef>
                <a:spcPct val="50000"/>
              </a:spcBef>
              <a:spcAft>
                <a:spcPct val="0"/>
              </a:spcAft>
              <a:buClrTx/>
              <a:buFontTx/>
              <a:buChar char="•"/>
            </a:pPr>
            <a:r>
              <a:rPr lang="ru-RU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 закаливание;</a:t>
            </a:r>
          </a:p>
          <a:p>
            <a:pPr marL="0" lvl="0" indent="0" defTabSz="914400" fontAlgn="base">
              <a:spcBef>
                <a:spcPct val="50000"/>
              </a:spcBef>
              <a:spcAft>
                <a:spcPct val="0"/>
              </a:spcAft>
              <a:buClrTx/>
              <a:buFontTx/>
              <a:buChar char="•"/>
            </a:pPr>
            <a:r>
              <a:rPr lang="ru-RU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 гимнастика;</a:t>
            </a:r>
          </a:p>
          <a:p>
            <a:pPr marL="0" lvl="0" indent="0" defTabSz="914400" fontAlgn="base">
              <a:spcBef>
                <a:spcPct val="50000"/>
              </a:spcBef>
              <a:spcAft>
                <a:spcPct val="0"/>
              </a:spcAft>
              <a:buClrTx/>
              <a:buFontTx/>
              <a:buChar char="•"/>
            </a:pPr>
            <a:r>
              <a:rPr lang="ru-RU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 массаж.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168125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prstClr val="black"/>
                </a:solidFill>
                <a:latin typeface="Candara"/>
                <a:cs typeface="+mj-cs"/>
              </a:rPr>
              <a:t>Оздоровительные – технологии, направленные на решение задач укрепления физического здоровья ребенка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749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ru-RU" sz="2800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  <a:t> </a:t>
            </a:r>
            <a:r>
              <a:rPr lang="ru-RU" sz="3600" b="1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  <a:t>воспитание личностных качеств, способствующих сохранению и укрепления здоровья;</a:t>
            </a:r>
            <a:br>
              <a:rPr lang="ru-RU" sz="3600" b="1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</a:br>
            <a:r>
              <a:rPr lang="ru-RU" sz="3600" b="1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  <a:t> формирование мотивации на ведение ЗОЖ;</a:t>
            </a:r>
            <a:br>
              <a:rPr lang="ru-RU" sz="3600" b="1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</a:br>
            <a:r>
              <a:rPr lang="ru-RU" sz="3600" b="1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  <a:t> воспитание ответственности за собственное здоровье</a:t>
            </a:r>
            <a:r>
              <a:rPr lang="ru-RU" sz="2800" b="1" dirty="0">
                <a:solidFill>
                  <a:prstClr val="black"/>
                </a:solidFill>
                <a:latin typeface="Arial" charset="0"/>
                <a:ea typeface="+mn-ea"/>
                <a:cs typeface="Arial" charset="0"/>
              </a:rPr>
              <a:t>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1640" y="1124744"/>
            <a:ext cx="6417734" cy="939801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prstClr val="black"/>
                </a:solidFill>
                <a:latin typeface="Arial" charset="0"/>
                <a:ea typeface="+mj-ea"/>
                <a:cs typeface="Arial" charset="0"/>
              </a:rPr>
              <a:t>Воспитание культуры здоровья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44117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chemeClr val="tx1"/>
                </a:solidFill>
              </a:rPr>
              <a:t>Профилактика переутомления</a:t>
            </a:r>
            <a:endParaRPr lang="ru-RU" sz="4800" b="1" dirty="0">
              <a:solidFill>
                <a:schemeClr val="tx1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96952"/>
            <a:ext cx="3822700" cy="2867025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3" y="2996952"/>
            <a:ext cx="3816425" cy="2880320"/>
          </a:xfrm>
        </p:spPr>
      </p:pic>
    </p:spTree>
    <p:extLst>
      <p:ext uri="{BB962C8B-B14F-4D97-AF65-F5344CB8AC3E}">
        <p14:creationId xmlns:p14="http://schemas.microsoft.com/office/powerpoint/2010/main" val="29912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Создание условий для эмоционального благополучия детей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3123433"/>
            <a:ext cx="3822700" cy="2558997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3123433"/>
            <a:ext cx="3822700" cy="2558997"/>
          </a:xfrm>
        </p:spPr>
      </p:pic>
    </p:spTree>
    <p:extLst>
      <p:ext uri="{BB962C8B-B14F-4D97-AF65-F5344CB8AC3E}">
        <p14:creationId xmlns:p14="http://schemas.microsoft.com/office/powerpoint/2010/main" val="396169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Свежий воздух, двигательная активность, хорошее настроение – залог здоровья !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2969419"/>
            <a:ext cx="3822700" cy="286702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969419"/>
            <a:ext cx="3822700" cy="2867025"/>
          </a:xfrm>
        </p:spPr>
      </p:pic>
    </p:spTree>
    <p:extLst>
      <p:ext uri="{BB962C8B-B14F-4D97-AF65-F5344CB8AC3E}">
        <p14:creationId xmlns:p14="http://schemas.microsoft.com/office/powerpoint/2010/main" val="264639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илит\Desktop\Марина\SDC122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4"/>
            <a:ext cx="3803088" cy="285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Лилит\Desktop\Марина\Фото28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96" y="3789040"/>
            <a:ext cx="3814920" cy="285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Лилит\Desktop\Марина\SDC122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96268"/>
            <a:ext cx="3181128" cy="424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02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Зарядка после сна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2969419"/>
            <a:ext cx="3822700" cy="286702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969419"/>
            <a:ext cx="3822700" cy="2867025"/>
          </a:xfrm>
        </p:spPr>
      </p:pic>
    </p:spTree>
    <p:extLst>
      <p:ext uri="{BB962C8B-B14F-4D97-AF65-F5344CB8AC3E}">
        <p14:creationId xmlns:p14="http://schemas.microsoft.com/office/powerpoint/2010/main" val="170272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Воспитание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культурно-гигиенических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навыков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2969419"/>
            <a:ext cx="3822700" cy="286702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969419"/>
            <a:ext cx="3822700" cy="2867025"/>
          </a:xfrm>
        </p:spPr>
      </p:pic>
    </p:spTree>
    <p:extLst>
      <p:ext uri="{BB962C8B-B14F-4D97-AF65-F5344CB8AC3E}">
        <p14:creationId xmlns:p14="http://schemas.microsoft.com/office/powerpoint/2010/main" val="3383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Волшебные массажные точки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201" y="2679700"/>
            <a:ext cx="2584847" cy="3446463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969419"/>
            <a:ext cx="3822700" cy="2867025"/>
          </a:xfrm>
        </p:spPr>
      </p:pic>
    </p:spTree>
    <p:extLst>
      <p:ext uri="{BB962C8B-B14F-4D97-AF65-F5344CB8AC3E}">
        <p14:creationId xmlns:p14="http://schemas.microsoft.com/office/powerpoint/2010/main" val="120235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илит\Desktop\Марина\SDC134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25" y="1684548"/>
            <a:ext cx="3048726" cy="406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Лилит\Desktop\Марина\SDC134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854" y="3717032"/>
            <a:ext cx="385746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Лилит\Desktop\Марина\SDC134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853" y="908720"/>
            <a:ext cx="3857461" cy="253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71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Участие на спортивных соревнованиях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36" y="2852936"/>
            <a:ext cx="4050571" cy="2711699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852936"/>
            <a:ext cx="4252970" cy="2664296"/>
          </a:xfrm>
        </p:spPr>
      </p:pic>
    </p:spTree>
    <p:extLst>
      <p:ext uri="{BB962C8B-B14F-4D97-AF65-F5344CB8AC3E}">
        <p14:creationId xmlns:p14="http://schemas.microsoft.com/office/powerpoint/2010/main" val="350399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илит\Desktop\Марина\DSC_09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079" y="3789040"/>
            <a:ext cx="390487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Лилит\Desktop\Марина\DSC_09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680" y="793778"/>
            <a:ext cx="3888432" cy="260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Лилит\Desktop\Марина\DSC_09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04237"/>
            <a:ext cx="3672408" cy="258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Лилит\Desktop\Марина\DSC_088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3789040"/>
            <a:ext cx="367240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97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СПАСИБО ЗА ВНИМАНИЕ! </a:t>
            </a:r>
            <a:endParaRPr lang="ru-RU" sz="5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09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136</TotalTime>
  <Words>207</Words>
  <Application>Microsoft Office PowerPoint</Application>
  <PresentationFormat>Экран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Волна</vt:lpstr>
      <vt:lpstr>Использование здоровьесберегающих технологий при подготовке детей к школе в условиях ДОУ</vt:lpstr>
      <vt:lpstr>Здоровье – это самое ценное, что есть у человека. Н.А. Семашко</vt:lpstr>
      <vt:lpstr>профилактические прививки; витаминизация; обеспечение двигательной активности; мероприятия в период повышенной заболеваемости ОРВИ и т.д.</vt:lpstr>
      <vt:lpstr>Факторы, укрепляющие здоровье воспитанников:</vt:lpstr>
      <vt:lpstr>Оздоровительные – технологии, направленные на решение задач укрепления физического здоровья ребенка</vt:lpstr>
      <vt:lpstr> воспитание личностных качеств, способствующих сохранению и укрепления здоровья;  формирование мотивации на ведение ЗОЖ;  воспитание ответственности за собственное здоровье.</vt:lpstr>
      <vt:lpstr>Профилактика переутомления</vt:lpstr>
      <vt:lpstr>Создание условий для эмоционального благополучия детей</vt:lpstr>
      <vt:lpstr>Свежий воздух, двигательная активность, хорошее настроение – залог здоровья !</vt:lpstr>
      <vt:lpstr>Презентация PowerPoint</vt:lpstr>
      <vt:lpstr>Зарядка после сна</vt:lpstr>
      <vt:lpstr>Воспитание культурно-гигиенических навыков</vt:lpstr>
      <vt:lpstr>Волшебные массажные точки</vt:lpstr>
      <vt:lpstr>Презентация PowerPoint</vt:lpstr>
      <vt:lpstr>Участие на спортивных соревнованиях</vt:lpstr>
      <vt:lpstr>Презентация PowerPoint</vt:lpstr>
      <vt:lpstr>СПАСИБО ЗА ВНИМАНИЕ!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здоровьесберегающих технологий при подготовке детей к школе в условиях ДОУ</dc:title>
  <dc:creator>Лилит Петросян</dc:creator>
  <cp:lastModifiedBy>Лилит</cp:lastModifiedBy>
  <cp:revision>15</cp:revision>
  <dcterms:created xsi:type="dcterms:W3CDTF">2016-03-15T11:17:49Z</dcterms:created>
  <dcterms:modified xsi:type="dcterms:W3CDTF">2016-03-17T11:50:47Z</dcterms:modified>
</cp:coreProperties>
</file>