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536B3-928B-4764-AD0A-E27471DC0F3B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4AEC6-73DE-4904-AEE8-D35CEA710C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94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4AEC6-73DE-4904-AEE8-D35CEA710CDF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31640" y="3212976"/>
            <a:ext cx="7358063" cy="2576899"/>
          </a:xfrm>
        </p:spPr>
        <p:txBody>
          <a:bodyPr/>
          <a:lstStyle/>
          <a:p>
            <a:r>
              <a:rPr lang="ru-RU" sz="7200" b="1" i="1" dirty="0" smtClean="0">
                <a:solidFill>
                  <a:srgbClr val="00B050"/>
                </a:solidFill>
              </a:rPr>
              <a:t>Проект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 </a:t>
            </a:r>
            <a:r>
              <a:rPr lang="ru-RU" sz="2800" b="1" i="1" dirty="0" smtClean="0"/>
              <a:t>Подготовила: Головина С.А.</a:t>
            </a:r>
            <a:br>
              <a:rPr lang="ru-RU" sz="2800" b="1" i="1" dirty="0" smtClean="0"/>
            </a:br>
            <a:r>
              <a:rPr lang="ru-RU" sz="2800" b="1" i="1" dirty="0" smtClean="0"/>
              <a:t>                               Воспитатель </a:t>
            </a:r>
            <a:br>
              <a:rPr lang="ru-RU" sz="2800" b="1" i="1" dirty="0" smtClean="0"/>
            </a:br>
            <a:r>
              <a:rPr lang="ru-RU" sz="2800" b="1" i="1" dirty="0" smtClean="0"/>
              <a:t>                                      МБДОУ </a:t>
            </a:r>
            <a:r>
              <a:rPr lang="ru-RU" sz="2800" b="1" i="1" dirty="0" smtClean="0"/>
              <a:t>«ЦРР №12»</a:t>
            </a:r>
            <a:endParaRPr lang="ru-RU" sz="28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2000250"/>
            <a:ext cx="8229600" cy="1644774"/>
          </a:xfrm>
        </p:spPr>
        <p:txBody>
          <a:bodyPr/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Про семью, про дружную</a:t>
            </a:r>
            <a:br>
              <a:rPr lang="ru-RU" sz="4800" b="1" dirty="0" smtClean="0">
                <a:solidFill>
                  <a:srgbClr val="FF0000"/>
                </a:solidFill>
              </a:rPr>
            </a:br>
            <a:r>
              <a:rPr lang="ru-RU" sz="4800" b="1" dirty="0" smtClean="0">
                <a:solidFill>
                  <a:srgbClr val="FF0000"/>
                </a:solidFill>
              </a:rPr>
              <a:t>всем такую нужную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 smtClean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://u.livelib.ru/reader/jelissa/r/qacehkta/qacehkta-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501008"/>
            <a:ext cx="44450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4294967295"/>
          </p:nvPr>
        </p:nvSpPr>
        <p:spPr>
          <a:xfrm>
            <a:off x="0" y="260350"/>
            <a:ext cx="9144000" cy="659765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Вид проекта</a:t>
            </a:r>
            <a:r>
              <a:rPr lang="ru-RU" sz="2400" b="1" dirty="0" smtClean="0"/>
              <a:t>: </a:t>
            </a:r>
            <a:r>
              <a:rPr lang="ru-RU" sz="2400" dirty="0" smtClean="0"/>
              <a:t>творческий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Основные разработчики проекта: </a:t>
            </a:r>
            <a:endParaRPr lang="ru-RU" sz="24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400" b="1" dirty="0" smtClean="0"/>
              <a:t>      Головина Светлана Александровна, </a:t>
            </a:r>
            <a:r>
              <a:rPr lang="ru-RU" sz="2400" dirty="0" smtClean="0"/>
              <a:t>воспитатель </a:t>
            </a:r>
          </a:p>
          <a:p>
            <a:pPr>
              <a:buNone/>
            </a:pPr>
            <a:r>
              <a:rPr lang="ru-RU" sz="2400" dirty="0" smtClean="0"/>
              <a:t>       логопедической группы</a:t>
            </a:r>
            <a:r>
              <a:rPr lang="ru-RU" sz="2400" b="1" dirty="0" smtClean="0"/>
              <a:t> </a:t>
            </a:r>
            <a:endParaRPr lang="ru-RU" sz="2400" dirty="0" smtClean="0"/>
          </a:p>
          <a:p>
            <a:r>
              <a:rPr lang="ru-RU" sz="2400" b="1" dirty="0" smtClean="0">
                <a:solidFill>
                  <a:srgbClr val="FF0000"/>
                </a:solidFill>
              </a:rPr>
              <a:t>Участники: </a:t>
            </a:r>
            <a:r>
              <a:rPr lang="ru-RU" sz="2400" dirty="0" smtClean="0"/>
              <a:t>дети, воспитатели, родители, </a:t>
            </a:r>
          </a:p>
          <a:p>
            <a:pPr>
              <a:buNone/>
            </a:pPr>
            <a:r>
              <a:rPr lang="ru-RU" sz="2400" dirty="0" smtClean="0"/>
              <a:t>       специалисты ДОУ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Сроки проведения: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с 16 по 20 ноября 2015 года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Цель педагога: </a:t>
            </a:r>
            <a:r>
              <a:rPr lang="ru-RU" sz="2400" dirty="0" smtClean="0"/>
              <a:t>сформировать интерес к своей </a:t>
            </a:r>
          </a:p>
          <a:p>
            <a:pPr>
              <a:buNone/>
            </a:pPr>
            <a:r>
              <a:rPr lang="ru-RU" sz="2400" dirty="0" smtClean="0"/>
              <a:t>      семье, обогатить </a:t>
            </a:r>
            <a:r>
              <a:rPr lang="ru-RU" sz="2400" dirty="0" err="1" smtClean="0"/>
              <a:t>детско</a:t>
            </a:r>
            <a:r>
              <a:rPr lang="ru-RU" sz="2400" dirty="0" smtClean="0"/>
              <a:t> - родительские отношения </a:t>
            </a:r>
          </a:p>
          <a:p>
            <a:pPr>
              <a:buNone/>
            </a:pPr>
            <a:r>
              <a:rPr lang="ru-RU" sz="2400" dirty="0" smtClean="0"/>
              <a:t>      опытом совместной творческой деятельности.</a:t>
            </a:r>
          </a:p>
          <a:p>
            <a:pPr>
              <a:buNone/>
            </a:pPr>
            <a:r>
              <a:rPr lang="ru-RU" sz="2400" dirty="0" smtClean="0"/>
              <a:t> 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301208"/>
          </a:xfrm>
        </p:spPr>
        <p:txBody>
          <a:bodyPr/>
          <a:lstStyle/>
          <a:p>
            <a:pPr algn="l"/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FF0000"/>
                </a:solidFill>
              </a:rPr>
              <a:t>Цель проекта: </a:t>
            </a:r>
            <a:r>
              <a:rPr lang="ru-RU" sz="2400" dirty="0" smtClean="0"/>
              <a:t>повышение роли семейных ценностей в становлении                                                                                                                   личности ребенка.</a:t>
            </a:r>
            <a:br>
              <a:rPr lang="ru-RU" sz="2400" dirty="0" smtClean="0"/>
            </a:br>
            <a:r>
              <a:rPr lang="ru-RU" sz="2400" b="1" dirty="0" smtClean="0"/>
              <a:t>   </a:t>
            </a:r>
            <a:r>
              <a:rPr lang="ru-RU" sz="2400" b="1" dirty="0" smtClean="0">
                <a:solidFill>
                  <a:srgbClr val="FF0000"/>
                </a:solidFill>
              </a:rPr>
              <a:t>Задачи проекта: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формировать у детей представления о семье;</a:t>
            </a:r>
            <a:br>
              <a:rPr lang="ru-RU" sz="2400" dirty="0" smtClean="0"/>
            </a:br>
            <a:r>
              <a:rPr lang="ru-RU" sz="2400" dirty="0" smtClean="0"/>
              <a:t>- закреплять знание имён, фамилий родителей, бабушек и дедушек;</a:t>
            </a:r>
            <a:br>
              <a:rPr lang="ru-RU" sz="2400" dirty="0" smtClean="0"/>
            </a:br>
            <a:r>
              <a:rPr lang="ru-RU" sz="2400" dirty="0" smtClean="0"/>
              <a:t>- обогащать детско-родительские отношения опытом совместной творческой деятельности;</a:t>
            </a:r>
            <a:br>
              <a:rPr lang="ru-RU" sz="2400" dirty="0" smtClean="0"/>
            </a:br>
            <a:r>
              <a:rPr lang="ru-RU" sz="2400" dirty="0" smtClean="0"/>
              <a:t>- воспитывать уважительное отношение и любовь к родным и близким;</a:t>
            </a:r>
            <a:br>
              <a:rPr lang="ru-RU" sz="2400" dirty="0" smtClean="0"/>
            </a:br>
            <a:r>
              <a:rPr lang="ru-RU" sz="2400" dirty="0" smtClean="0"/>
              <a:t>- повышение педагогической культуры родителей;</a:t>
            </a:r>
            <a:br>
              <a:rPr lang="ru-RU" sz="2400" dirty="0" smtClean="0"/>
            </a:br>
            <a:r>
              <a:rPr lang="ru-RU" sz="2400" dirty="0" smtClean="0"/>
              <a:t>- повысить качество отношений </a:t>
            </a:r>
            <a:br>
              <a:rPr lang="ru-RU" sz="2400" dirty="0" smtClean="0"/>
            </a:br>
            <a:r>
              <a:rPr lang="ru-RU" sz="2400" dirty="0" smtClean="0"/>
              <a:t>«семья – детский сад».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5" name="Рисунок 4" descr="http://xn--h1aazeq.xn--d1acj3b/images/semy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085184"/>
            <a:ext cx="241176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3568" y="1844825"/>
            <a:ext cx="7772400" cy="792087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 Зачем человеку семья?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36912"/>
            <a:ext cx="5400600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ЧТО МЫ ХОТИМ УЗНАТЬ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2780928"/>
            <a:ext cx="8388424" cy="1584176"/>
          </a:xfrm>
        </p:spPr>
        <p:txBody>
          <a:bodyPr/>
          <a:lstStyle/>
          <a:p>
            <a:pPr lvl="0"/>
            <a:r>
              <a:rPr lang="ru-RU" b="1" dirty="0" smtClean="0"/>
              <a:t>Что такое «Семья»?</a:t>
            </a:r>
          </a:p>
          <a:p>
            <a:pPr lvl="0"/>
            <a:r>
              <a:rPr lang="ru-RU" b="1" dirty="0" smtClean="0"/>
              <a:t>Что такое генеалогическое древо семьи? </a:t>
            </a:r>
          </a:p>
          <a:p>
            <a:endParaRPr lang="ru-RU" dirty="0"/>
          </a:p>
        </p:txBody>
      </p:sp>
      <p:pic>
        <p:nvPicPr>
          <p:cNvPr id="1026" name="Picture 2" descr="http://www.stihi.ru/pics/2012/06/11/52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4437112"/>
            <a:ext cx="2880320" cy="206807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509120"/>
            <a:ext cx="2729880" cy="194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132856"/>
            <a:ext cx="8229600" cy="72008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Мы узнаем: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3744416"/>
          </a:xfrm>
        </p:spPr>
        <p:txBody>
          <a:bodyPr/>
          <a:lstStyle/>
          <a:p>
            <a:pPr lvl="0"/>
            <a:r>
              <a:rPr lang="ru-RU" sz="3600" b="1" dirty="0" smtClean="0"/>
              <a:t>Что такое семья;</a:t>
            </a:r>
          </a:p>
          <a:p>
            <a:pPr lvl="0"/>
            <a:r>
              <a:rPr lang="ru-RU" sz="3600" b="1" dirty="0" smtClean="0"/>
              <a:t>Кто такие родственники;</a:t>
            </a:r>
          </a:p>
          <a:p>
            <a:pPr lvl="0"/>
            <a:r>
              <a:rPr lang="ru-RU" sz="3600" b="1" dirty="0" smtClean="0"/>
              <a:t>Познакомимся с традициями семьи;</a:t>
            </a:r>
          </a:p>
          <a:p>
            <a:pPr lvl="0"/>
            <a:r>
              <a:rPr lang="ru-RU" sz="3600" b="1" dirty="0" smtClean="0"/>
              <a:t>Из каких родственников состоит мое генеалогическое древо.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 помощью чего мы будем узнавать: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1734791" cy="1944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36912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2232248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sdelai-sam.pp.ua/wp-content/uploads/2010/09/alb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869160"/>
            <a:ext cx="28575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5688632" cy="4736504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      Семья – это счастье, любовь и удача,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Семья – это летом поездки на дачу.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Семья – это праздник, семейные даты,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Подарки, покупки, приятные траты.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Рождение детей, первый шаг, первый лепет,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Мечты о хорошем, волнение и трепет.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Семья – это труд, друг о друге забота,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Семья – это много домашней работы.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Семья – это важно!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Семья – это сложно!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Но счастливо жить одному невозможно!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Всегда будьте вместе, любовь берегите,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Обиды и ссоры подальше гоните,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Хочу, чтоб про нас говорили друзья: 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Какая хорошая Ваша семья!</a:t>
            </a:r>
          </a:p>
          <a:p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https://im3-tub-ru.yandex.net/i?id=26e6d4c082b746545dc1f12c1b05a443&amp;n=33&amp;h=190&amp;w=28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789040"/>
            <a:ext cx="377991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229600" cy="115212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Мы предположили, что семья –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это группа родственников, живущих вместе…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068960"/>
            <a:ext cx="9144000" cy="3789040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solidFill>
                  <a:srgbClr val="00B050"/>
                </a:solidFill>
              </a:rPr>
              <a:t>Чтобы узнать так ли это, мы сделали следующее:</a:t>
            </a:r>
            <a:endParaRPr lang="ru-RU" sz="2800" dirty="0" smtClean="0">
              <a:solidFill>
                <a:srgbClr val="00B050"/>
              </a:solidFill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3995678"/>
            <a:ext cx="846043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Изготовили герб своей семьи, исходя из интересов и       увлечений родственников;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Нарисовали рисунок своей семьи;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Посмотрели фотоальбом  про дошкольное детство одного из    родственников;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Сделали подарок для родителей;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Изготовили стенгазеты о мамах и папах;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Организовали выставку «Генеалогическое дерево моей    семьи».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648072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Тепло своей души мы вложили в рисунки для пап и мам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_20151103_074016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2492896"/>
            <a:ext cx="2915816" cy="1944216"/>
          </a:xfrm>
          <a:prstGeom prst="rect">
            <a:avLst/>
          </a:prstGeom>
        </p:spPr>
      </p:pic>
      <p:pic>
        <p:nvPicPr>
          <p:cNvPr id="5" name="Рисунок 4" descr="P_20151103_074434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2160" y="2420888"/>
            <a:ext cx="2781132" cy="2016224"/>
          </a:xfrm>
          <a:prstGeom prst="rect">
            <a:avLst/>
          </a:prstGeom>
        </p:spPr>
      </p:pic>
      <p:pic>
        <p:nvPicPr>
          <p:cNvPr id="6" name="Рисунок 5" descr="P_20151103_074422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1520" y="4581128"/>
            <a:ext cx="3217877" cy="1988840"/>
          </a:xfrm>
          <a:prstGeom prst="rect">
            <a:avLst/>
          </a:prstGeom>
        </p:spPr>
      </p:pic>
      <p:pic>
        <p:nvPicPr>
          <p:cNvPr id="7" name="Рисунок 6" descr="F:\2015-02-27\00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68960"/>
            <a:ext cx="180020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P_20151103_074026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868144" y="4725144"/>
            <a:ext cx="3075874" cy="194421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88840"/>
            <a:ext cx="8229600" cy="63408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Теперь у каждой семьи есть свой герб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_20151030_16393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492896"/>
            <a:ext cx="2952328" cy="3384376"/>
          </a:xfrm>
          <a:prstGeom prst="rect">
            <a:avLst/>
          </a:prstGeom>
        </p:spPr>
      </p:pic>
      <p:pic>
        <p:nvPicPr>
          <p:cNvPr id="5" name="Рисунок 4" descr="P_20151030_163922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824" y="2780928"/>
            <a:ext cx="3312368" cy="2396517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120" y="2852936"/>
            <a:ext cx="2722880" cy="31920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504056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Узнали о традициях семьи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_20151026_092806.jpg"/>
          <p:cNvPicPr>
            <a:picLocks noGrp="1"/>
          </p:cNvPicPr>
          <p:nvPr>
            <p:ph idx="1"/>
          </p:nvPr>
        </p:nvPicPr>
        <p:blipFill>
          <a:blip r:embed="rId2" cstate="print"/>
          <a:srcRect r="19695"/>
          <a:stretch>
            <a:fillRect/>
          </a:stretch>
        </p:blipFill>
        <p:spPr>
          <a:xfrm rot="10800000">
            <a:off x="179511" y="2276872"/>
            <a:ext cx="3600400" cy="2232248"/>
          </a:xfrm>
          <a:prstGeom prst="rect">
            <a:avLst/>
          </a:prstGeom>
        </p:spPr>
      </p:pic>
      <p:pic>
        <p:nvPicPr>
          <p:cNvPr id="5" name="Рисунок 4" descr="IMG_20151026_094006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4008" y="2204864"/>
            <a:ext cx="2884923" cy="2150347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 cstate="print"/>
          <a:srcRect l="14734"/>
          <a:stretch>
            <a:fillRect/>
          </a:stretch>
        </p:blipFill>
        <p:spPr bwMode="auto">
          <a:xfrm>
            <a:off x="1547664" y="4509120"/>
            <a:ext cx="3384376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ДС12\Desktop\Фото для Е.П\IMG_7111.JPG"/>
          <p:cNvPicPr>
            <a:picLocks noChangeAspect="1" noChangeArrowheads="1"/>
          </p:cNvPicPr>
          <p:nvPr/>
        </p:nvPicPr>
        <p:blipFill>
          <a:blip r:embed="rId5" cstate="print"/>
          <a:srcRect t="2729"/>
          <a:stretch>
            <a:fillRect/>
          </a:stretch>
        </p:blipFill>
        <p:spPr bwMode="auto">
          <a:xfrm>
            <a:off x="5220072" y="4238877"/>
            <a:ext cx="3590141" cy="2619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63408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Мы заглянули в детство наших родителей.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5622" r="7308"/>
          <a:stretch>
            <a:fillRect/>
          </a:stretch>
        </p:blipFill>
        <p:spPr bwMode="auto">
          <a:xfrm>
            <a:off x="179512" y="2420888"/>
            <a:ext cx="444570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P_20151030_162637.jpg"/>
          <p:cNvPicPr/>
          <p:nvPr/>
        </p:nvPicPr>
        <p:blipFill>
          <a:blip r:embed="rId3" cstate="print"/>
          <a:srcRect l="4839" t="5143" r="13985"/>
          <a:stretch>
            <a:fillRect/>
          </a:stretch>
        </p:blipFill>
        <p:spPr>
          <a:xfrm>
            <a:off x="4607496" y="3905672"/>
            <a:ext cx="4536504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229600" cy="63408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Изготовили стенгазету «Будем знакомы!»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3012" r="5146"/>
          <a:stretch>
            <a:fillRect/>
          </a:stretch>
        </p:blipFill>
        <p:spPr bwMode="auto">
          <a:xfrm>
            <a:off x="251520" y="2636912"/>
            <a:ext cx="468052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420888"/>
            <a:ext cx="333379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70609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Предметно-развивающая среда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_20151119_111211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36912"/>
            <a:ext cx="3254339" cy="2880320"/>
          </a:xfrm>
          <a:prstGeom prst="rect">
            <a:avLst/>
          </a:prstGeom>
        </p:spPr>
      </p:pic>
      <p:pic>
        <p:nvPicPr>
          <p:cNvPr id="5" name="Рисунок 4" descr="P_20151119_111138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63888" y="2276872"/>
            <a:ext cx="2448272" cy="2088232"/>
          </a:xfrm>
          <a:prstGeom prst="rect">
            <a:avLst/>
          </a:prstGeom>
        </p:spPr>
      </p:pic>
      <p:pic>
        <p:nvPicPr>
          <p:cNvPr id="6" name="Рисунок 5" descr="P_20151023_164220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08104" y="4437112"/>
            <a:ext cx="3456384" cy="20448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5589240"/>
            <a:ext cx="4067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 </a:t>
            </a:r>
            <a:r>
              <a:rPr lang="ru-RU" sz="1600" b="1" dirty="0" err="1" smtClean="0">
                <a:solidFill>
                  <a:srgbClr val="FF0000"/>
                </a:solidFill>
              </a:rPr>
              <a:t>Сюж.-ролев</a:t>
            </a:r>
            <a:r>
              <a:rPr lang="ru-RU" sz="1600" b="1" dirty="0" smtClean="0">
                <a:solidFill>
                  <a:srgbClr val="FF0000"/>
                </a:solidFill>
              </a:rPr>
              <a:t>. игра «Дочки –матери» 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56176" y="2564904"/>
            <a:ext cx="2664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«Строим новый дом»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483768" y="5949280"/>
            <a:ext cx="284380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День рождение куклы Даши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988840"/>
            <a:ext cx="8229600" cy="864096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Мы вместе с родителями составили свои генеалогические древа.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br>
              <a:rPr lang="ru-RU" sz="2800" dirty="0" smtClean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_20151106_163347.jpg"/>
          <p:cNvPicPr>
            <a:picLocks noGrp="1"/>
          </p:cNvPicPr>
          <p:nvPr>
            <p:ph idx="1"/>
          </p:nvPr>
        </p:nvPicPr>
        <p:blipFill>
          <a:blip r:embed="rId2" cstate="print"/>
          <a:srcRect r="8822"/>
          <a:stretch>
            <a:fillRect/>
          </a:stretch>
        </p:blipFill>
        <p:spPr>
          <a:xfrm rot="5400000">
            <a:off x="-468560" y="3356992"/>
            <a:ext cx="3888432" cy="2448272"/>
          </a:xfrm>
          <a:prstGeom prst="rect">
            <a:avLst/>
          </a:prstGeom>
        </p:spPr>
      </p:pic>
      <p:pic>
        <p:nvPicPr>
          <p:cNvPr id="5" name="Рисунок 4" descr="P_20151103_121650.jpg"/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483767" y="3429002"/>
            <a:ext cx="3816425" cy="2520280"/>
          </a:xfrm>
          <a:prstGeom prst="rect">
            <a:avLst/>
          </a:prstGeom>
        </p:spPr>
      </p:pic>
      <p:pic>
        <p:nvPicPr>
          <p:cNvPr id="6" name="Рисунок 5" descr="P_20151127_075223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12160" y="2852936"/>
            <a:ext cx="2664296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916832"/>
            <a:ext cx="8229600" cy="70609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Наша выставка.</a:t>
            </a: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_20151130_143039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492896"/>
            <a:ext cx="2592288" cy="3456384"/>
          </a:xfrm>
          <a:prstGeom prst="rect">
            <a:avLst/>
          </a:prstGeom>
        </p:spPr>
      </p:pic>
      <p:pic>
        <p:nvPicPr>
          <p:cNvPr id="5" name="Рисунок 4" descr="P_20151130_143030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19872" y="2492896"/>
            <a:ext cx="2592288" cy="3456384"/>
          </a:xfrm>
          <a:prstGeom prst="rect">
            <a:avLst/>
          </a:prstGeom>
        </p:spPr>
      </p:pic>
      <p:pic>
        <p:nvPicPr>
          <p:cNvPr id="6" name="Рисунок 5" descr="P_20151130_143012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72200" y="2492896"/>
            <a:ext cx="2376264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_20151130_143004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2348880"/>
            <a:ext cx="2520280" cy="3960440"/>
          </a:xfrm>
          <a:prstGeom prst="rect">
            <a:avLst/>
          </a:prstGeom>
        </p:spPr>
      </p:pic>
      <p:pic>
        <p:nvPicPr>
          <p:cNvPr id="3" name="Рисунок 2" descr="P_20151130_143112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75856" y="2420888"/>
            <a:ext cx="2521143" cy="3960440"/>
          </a:xfrm>
          <a:prstGeom prst="rect">
            <a:avLst/>
          </a:prstGeom>
        </p:spPr>
      </p:pic>
      <p:pic>
        <p:nvPicPr>
          <p:cNvPr id="4" name="Рисунок 3" descr="P_20151130_143101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56176" y="2492896"/>
            <a:ext cx="2664296" cy="3888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ДС12\Desktop\Фото для Е.П\моя семья\P_20151030_162433.jpg"/>
          <p:cNvPicPr>
            <a:picLocks noChangeAspect="1" noChangeArrowheads="1"/>
          </p:cNvPicPr>
          <p:nvPr/>
        </p:nvPicPr>
        <p:blipFill>
          <a:blip r:embed="rId2" cstate="print"/>
          <a:srcRect l="12631" r="13441"/>
          <a:stretch>
            <a:fillRect/>
          </a:stretch>
        </p:blipFill>
        <p:spPr bwMode="auto">
          <a:xfrm rot="10800000">
            <a:off x="251520" y="2132856"/>
            <a:ext cx="4608512" cy="4275138"/>
          </a:xfrm>
          <a:prstGeom prst="rect">
            <a:avLst/>
          </a:prstGeom>
          <a:noFill/>
        </p:spPr>
      </p:pic>
      <p:pic>
        <p:nvPicPr>
          <p:cNvPr id="1026" name="Picture 2" descr="C:\Users\user\Documents\Грамоты детей Головиной\Изображение0048 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55" b="3518"/>
          <a:stretch/>
        </p:blipFill>
        <p:spPr bwMode="auto">
          <a:xfrm>
            <a:off x="5508104" y="2132856"/>
            <a:ext cx="3192551" cy="455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236</TotalTime>
  <Words>216</Words>
  <Application>Microsoft Office PowerPoint</Application>
  <PresentationFormat>Экран (4:3)</PresentationFormat>
  <Paragraphs>45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Шаблон 2</vt:lpstr>
      <vt:lpstr>Проект  Подготовила: Головина С.А.                                Воспитатель                                        МБДОУ «ЦРР №12»</vt:lpstr>
      <vt:lpstr>Про семью, про дружную всем такую нужную </vt:lpstr>
      <vt:lpstr>Презентация PowerPoint</vt:lpstr>
      <vt:lpstr>          Цель проекта: повышение роли семейных ценностей в становлении                                                                                                                   личности ребенка.    Задачи проекта: - формировать у детей представления о семье; - закреплять знание имён, фамилий родителей, бабушек и дедушек; - обогащать детско-родительские отношения опытом совместной творческой деятельности; - воспитывать уважительное отношение и любовь к родным и близким; - повышение педагогической культуры родителей; - повысить качество отношений  «семья – детский сад». </vt:lpstr>
      <vt:lpstr> Зачем человеку семья?</vt:lpstr>
      <vt:lpstr>ЧТО МЫ ХОТИМ УЗНАТЬ</vt:lpstr>
      <vt:lpstr>Мы узнаем: </vt:lpstr>
      <vt:lpstr>С помощью чего мы будем узнавать: </vt:lpstr>
      <vt:lpstr>Презентация PowerPoint</vt:lpstr>
      <vt:lpstr>Мы предположили, что семья –  это группа родственников, живущих вместе… </vt:lpstr>
      <vt:lpstr>Тепло своей души мы вложили в рисунки для пап и мам</vt:lpstr>
      <vt:lpstr>Теперь у каждой семьи есть свой герб </vt:lpstr>
      <vt:lpstr>Узнали о традициях семьи </vt:lpstr>
      <vt:lpstr>Мы заглянули в детство наших родителей. </vt:lpstr>
      <vt:lpstr>Изготовили стенгазету «Будем знакомы!» </vt:lpstr>
      <vt:lpstr>Предметно-развивающая среда </vt:lpstr>
      <vt:lpstr>Мы вместе с родителями составили свои генеалогические древа.  </vt:lpstr>
      <vt:lpstr>Наша выставка.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Подготовила: Головина С.А.                                Воспитатель                                        МБДОУ ЦРР-№12</dc:title>
  <dc:creator>ДС12</dc:creator>
  <cp:lastModifiedBy>user</cp:lastModifiedBy>
  <cp:revision>22</cp:revision>
  <dcterms:created xsi:type="dcterms:W3CDTF">2016-02-09T11:17:38Z</dcterms:created>
  <dcterms:modified xsi:type="dcterms:W3CDTF">2016-02-10T09:01:17Z</dcterms:modified>
</cp:coreProperties>
</file>