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9" r:id="rId10"/>
    <p:sldId id="268" r:id="rId11"/>
    <p:sldId id="270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нна" initials="а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3" autoAdjust="0"/>
    <p:restoredTop sz="94660"/>
  </p:normalViewPr>
  <p:slideViewPr>
    <p:cSldViewPr>
      <p:cViewPr varScale="1">
        <p:scale>
          <a:sx n="68" d="100"/>
          <a:sy n="68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32608-9A1E-4108-A9F2-96209FFF7FDC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4BBE98-1A56-42F3-805C-DF2034FEB9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BBE98-1A56-42F3-805C-DF2034FEB91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3078">
    <p:dissolv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13078">
    <p:dissolve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2.wav"/><Relationship Id="rId6" Type="http://schemas.openxmlformats.org/officeDocument/2006/relationships/image" Target="../media/image3.wm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wmf"/><Relationship Id="rId2" Type="http://schemas.openxmlformats.org/officeDocument/2006/relationships/audio" Target="../media/audio3.wav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w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3.wmf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audio" Target="../media/audio1.wav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4.wav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5.png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5.png"/><Relationship Id="rId7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3.wmf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5.png"/><Relationship Id="rId7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5.png"/><Relationship Id="rId7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3.wmf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5.png"/><Relationship Id="rId7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2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7166" y="0"/>
            <a:ext cx="9221165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411760" y="1412776"/>
            <a:ext cx="5256584" cy="403244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МБ ДОУ ЦРР № 28</a:t>
            </a:r>
            <a:b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г.Карабаново</a:t>
            </a:r>
            <a:b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Педагог-психолог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Мокрова</a:t>
            </a:r>
            <a:r>
              <a:rPr lang="ru-RU" sz="2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Анна Юрьевна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5" name="~PP2188.WAV">
            <a:hlinkClick r:id="" action="ppaction://media"/>
          </p:cNvPr>
          <p:cNvPicPr>
            <a:picLocks noRot="1" noChangeAspect="1"/>
          </p:cNvPicPr>
          <p:nvPr>
            <a:wavAudioFile r:embed="rId1" name="~PP2188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7" name="Рисунок 6" descr="C:\Users\Анна\AppData\Local\Microsoft\Windows\Temporary Internet Files\Content.IE5\BI18Q5KN\MC900222106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115616" y="3284984"/>
            <a:ext cx="226774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78">
    <p:dissolv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audio isNarration="1"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21165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6624736" cy="4896544"/>
          </a:xfrm>
        </p:spPr>
        <p:txBody>
          <a:bodyPr>
            <a:normAutofit/>
          </a:bodyPr>
          <a:lstStyle/>
          <a:p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b="1" dirty="0" smtClean="0"/>
              <a:t>                   </a:t>
            </a:r>
            <a:r>
              <a:rPr lang="ru-RU" sz="4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Для вас,</a:t>
            </a:r>
            <a:br>
              <a:rPr lang="ru-RU" sz="4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9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родители!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b="1" dirty="0"/>
              <a:t> </a:t>
            </a:r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</a:rPr>
              <a:t>«</a:t>
            </a:r>
            <a:r>
              <a:rPr lang="ru-RU" sz="3600" b="1" i="1" dirty="0" smtClean="0">
                <a:solidFill>
                  <a:schemeClr val="bg2">
                    <a:lumMod val="50000"/>
                  </a:schemeClr>
                </a:solidFill>
                <a:latin typeface="Bookman Old Style" pitchFamily="18" charset="0"/>
              </a:rPr>
              <a:t>Забавные </a:t>
            </a:r>
            <a:r>
              <a:rPr lang="ru-RU" sz="3600" b="1" i="1" dirty="0">
                <a:solidFill>
                  <a:schemeClr val="bg2">
                    <a:lumMod val="50000"/>
                  </a:schemeClr>
                </a:solidFill>
                <a:latin typeface="Bookman Old Style" pitchFamily="18" charset="0"/>
              </a:rPr>
              <a:t>игры с кинетическим песком для </a:t>
            </a:r>
            <a:r>
              <a:rPr lang="ru-RU" sz="3600" b="1" i="1" dirty="0" smtClean="0">
                <a:solidFill>
                  <a:schemeClr val="bg2">
                    <a:lumMod val="50000"/>
                  </a:schemeClr>
                </a:solidFill>
                <a:latin typeface="Bookman Old Style" pitchFamily="18" charset="0"/>
              </a:rPr>
              <a:t>дошкольников»</a:t>
            </a:r>
            <a:r>
              <a:rPr lang="ru-RU" b="1" i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b="1" i="1" dirty="0">
                <a:solidFill>
                  <a:srgbClr val="002060"/>
                </a:solidFill>
                <a:latin typeface="Bookman Old Style" pitchFamily="18" charset="0"/>
              </a:rPr>
            </a:br>
            <a:endParaRPr lang="ru-RU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5" name="~PP3087.WAV">
            <a:hlinkClick r:id="" action="ppaction://media"/>
          </p:cNvPr>
          <p:cNvPicPr>
            <a:picLocks noRot="1" noChangeAspect="1"/>
          </p:cNvPicPr>
          <p:nvPr>
            <a:wavAudioFile r:embed="rId2" name="~PP3087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7" name="Рисунок 6" descr="C:\Users\Анна\AppData\Local\Microsoft\Windows\Temporary Internet Files\Content.IE5\BI18Q5KN\MC900222106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5517232"/>
            <a:ext cx="18002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>
    <p:dissolve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audio isNarration="1"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531" y="0"/>
            <a:ext cx="9170531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4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088231"/>
          </a:xfrm>
        </p:spPr>
        <p:txBody>
          <a:bodyPr>
            <a:noAutofit/>
          </a:bodyPr>
          <a:lstStyle/>
          <a:p>
            <a: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«Песочная страна»</a:t>
            </a:r>
            <a:b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одзаголовок 15"/>
          <p:cNvSpPr>
            <a:spLocks noGrp="1"/>
          </p:cNvSpPr>
          <p:nvPr>
            <p:ph type="subTitle" idx="1"/>
          </p:nvPr>
        </p:nvSpPr>
        <p:spPr>
          <a:xfrm>
            <a:off x="1371600" y="1484784"/>
            <a:ext cx="7376864" cy="4968552"/>
          </a:xfrm>
        </p:spPr>
        <p:txBody>
          <a:bodyPr/>
          <a:lstStyle/>
          <a:p>
            <a:endParaRPr lang="ru-RU" b="1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Цель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игровых сеансов:  снятие эмоционального напряжения дошкольников </a:t>
            </a:r>
          </a:p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    Задачи: 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развитие речи, фантазии, творчества, тактильных ощущений; снижение тревожности, перепадов настроения; создание положительного эмоционального микроклимата.</a:t>
            </a:r>
          </a:p>
        </p:txBody>
      </p:sp>
      <p:pic>
        <p:nvPicPr>
          <p:cNvPr id="6" name="Рисунок 5" descr="C:\Users\Анна\AppData\Local\Microsoft\Windows\Temporary Internet Files\Content.IE5\BI18Q5KN\MC900222106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476672"/>
            <a:ext cx="136815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3078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584163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712968" cy="6336704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Структура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игрового сеанса: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>Тактильная разминка.</a:t>
            </a:r>
            <a:br>
              <a:rPr lang="ru-RU" sz="3100" dirty="0"/>
            </a:br>
            <a:r>
              <a:rPr lang="ru-RU" sz="3100" dirty="0"/>
              <a:t>Создание сказочной ситуации.</a:t>
            </a:r>
            <a:br>
              <a:rPr lang="ru-RU" sz="3100" dirty="0"/>
            </a:br>
            <a:r>
              <a:rPr lang="ru-RU" sz="3100" dirty="0"/>
              <a:t>Практическое задание по сюжету.</a:t>
            </a:r>
            <a:br>
              <a:rPr lang="ru-RU" sz="3100" dirty="0"/>
            </a:br>
            <a:r>
              <a:rPr lang="ru-RU" sz="3100" dirty="0"/>
              <a:t>Обмен впечатлениями.</a:t>
            </a:r>
            <a:br>
              <a:rPr lang="ru-RU" sz="3100" dirty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Оборудование: 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>пластиковые подносы, палочки, ложечки, формочки;</a:t>
            </a:r>
            <a:br>
              <a:rPr lang="ru-RU" sz="3100" dirty="0"/>
            </a:br>
            <a:r>
              <a:rPr lang="ru-RU" sz="3100" dirty="0"/>
              <a:t>природный материал – ракушки, камушки;</a:t>
            </a:r>
            <a:br>
              <a:rPr lang="ru-RU" sz="3100" dirty="0"/>
            </a:br>
            <a:r>
              <a:rPr lang="ru-RU" sz="3100" dirty="0"/>
              <a:t>декоративный материал – бусинки, пуговицы и пр.; </a:t>
            </a:r>
            <a:br>
              <a:rPr lang="ru-RU" sz="3100" dirty="0"/>
            </a:br>
            <a:r>
              <a:rPr lang="ru-RU" sz="3100" dirty="0"/>
              <a:t>фигурки животных, людей, различные предметы из </a:t>
            </a:r>
            <a:r>
              <a:rPr lang="ru-RU" sz="3100" dirty="0" err="1"/>
              <a:t>киндерсюрпризов</a:t>
            </a:r>
            <a:r>
              <a:rPr lang="ru-RU" sz="3100" dirty="0"/>
              <a:t>.</a:t>
            </a:r>
            <a:br>
              <a:rPr lang="ru-RU" sz="3100" dirty="0"/>
            </a:br>
            <a:r>
              <a:rPr lang="ru-RU" sz="3100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 descr="C:\Users\Анна\AppData\Local\Microsoft\Windows\Temporary Internet Files\Content.IE5\BI18Q5KN\MC900222106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548680"/>
            <a:ext cx="125963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3078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584163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Первое знакомство с кинетическим песочком</a:t>
            </a:r>
            <a:endParaRPr lang="ru-RU" sz="3200" b="1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5" cstate="print"/>
          <a:srcRect r="2222" b="25532"/>
          <a:stretch>
            <a:fillRect/>
          </a:stretch>
        </p:blipFill>
        <p:spPr bwMode="auto">
          <a:xfrm>
            <a:off x="467544" y="548680"/>
            <a:ext cx="4032448" cy="4174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6" cstate="print"/>
          <a:srcRect t="4313" b="21642"/>
          <a:stretch>
            <a:fillRect/>
          </a:stretch>
        </p:blipFill>
        <p:spPr bwMode="auto">
          <a:xfrm>
            <a:off x="4873571" y="476672"/>
            <a:ext cx="4270429" cy="43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Анна\AppData\Local\Microsoft\Windows\Temporary Internet Files\Content.IE5\BI18Q5KN\MC900222106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5013176"/>
            <a:ext cx="165618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3078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584163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715200" cy="936104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Начало игры: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«Песочная страна»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~PP1156.WAV">
            <a:hlinkClick r:id="" action="ppaction://media"/>
          </p:cNvPr>
          <p:cNvPicPr>
            <a:picLocks noRot="1" noChangeAspect="1"/>
          </p:cNvPicPr>
          <p:nvPr>
            <a:wavAudioFile r:embed="rId1" name="~PP1156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1026" name="Picture 2" descr="C:\Users\анна\Desktop\Новая папка\20160208_0901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340768"/>
            <a:ext cx="3888432" cy="2916324"/>
          </a:xfrm>
          <a:prstGeom prst="rect">
            <a:avLst/>
          </a:prstGeom>
          <a:noFill/>
        </p:spPr>
      </p:pic>
      <p:pic>
        <p:nvPicPr>
          <p:cNvPr id="1027" name="Picture 3" descr="C:\Users\анна\Desktop\Новая папка\20160208_09024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1412776"/>
            <a:ext cx="3707904" cy="2843253"/>
          </a:xfrm>
          <a:prstGeom prst="rect">
            <a:avLst/>
          </a:prstGeom>
          <a:noFill/>
        </p:spPr>
      </p:pic>
      <p:pic>
        <p:nvPicPr>
          <p:cNvPr id="8" name="Рисунок 7" descr="C:\Users\Анна\AppData\Local\Microsoft\Windows\Temporary Internet Files\Content.IE5\BI18Q5KN\MC900222106[1].wm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465313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анна\Desktop\Новая папка\20160208_09044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71800" y="4365104"/>
            <a:ext cx="3432381" cy="24928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78">
    <p:dissolv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audio isNarration="1"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84163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нна\AppData\Local\Microsoft\Windows\Temporary Internet Files\Content.IE5\BI18Q5KN\MC900222106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157192"/>
            <a:ext cx="1403648" cy="153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анна\Desktop\Новая папка\20160208_0904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76672"/>
            <a:ext cx="3888432" cy="2916324"/>
          </a:xfrm>
          <a:prstGeom prst="rect">
            <a:avLst/>
          </a:prstGeom>
          <a:noFill/>
        </p:spPr>
      </p:pic>
      <p:pic>
        <p:nvPicPr>
          <p:cNvPr id="2052" name="Picture 4" descr="C:\Users\анна\Desktop\Новая папка\20160208_0905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3645024"/>
            <a:ext cx="2939819" cy="2204864"/>
          </a:xfrm>
          <a:prstGeom prst="rect">
            <a:avLst/>
          </a:prstGeom>
          <a:noFill/>
        </p:spPr>
      </p:pic>
      <p:pic>
        <p:nvPicPr>
          <p:cNvPr id="2053" name="Picture 5" descr="C:\Users\анна\Desktop\Новая папка\20160208_0905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3645024"/>
            <a:ext cx="2843808" cy="2132856"/>
          </a:xfrm>
          <a:prstGeom prst="rect">
            <a:avLst/>
          </a:prstGeom>
          <a:noFill/>
        </p:spPr>
      </p:pic>
      <p:pic>
        <p:nvPicPr>
          <p:cNvPr id="9" name="Picture 4" descr="C:\Users\анна\Desktop\Новая папка\20160208_0903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76672"/>
            <a:ext cx="4104456" cy="27089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78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84163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нна\AppData\Local\Microsoft\Windows\Temporary Internet Files\Content.IE5\BI18Q5KN\MC900222106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517232"/>
            <a:ext cx="118762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анна\Desktop\Новая папка\20160208_0906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04664"/>
            <a:ext cx="2987824" cy="2240868"/>
          </a:xfrm>
          <a:prstGeom prst="rect">
            <a:avLst/>
          </a:prstGeom>
          <a:noFill/>
        </p:spPr>
      </p:pic>
      <p:pic>
        <p:nvPicPr>
          <p:cNvPr id="3075" name="Picture 3" descr="C:\Users\анна\Desktop\Новая папка\20160208_09064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404664"/>
            <a:ext cx="2987824" cy="2240868"/>
          </a:xfrm>
          <a:prstGeom prst="rect">
            <a:avLst/>
          </a:prstGeom>
          <a:noFill/>
        </p:spPr>
      </p:pic>
      <p:pic>
        <p:nvPicPr>
          <p:cNvPr id="3076" name="Picture 4" descr="C:\Users\анна\Desktop\Новая папка\20160208_090700.jpg"/>
          <p:cNvPicPr>
            <a:picLocks noChangeAspect="1" noChangeArrowheads="1"/>
          </p:cNvPicPr>
          <p:nvPr/>
        </p:nvPicPr>
        <p:blipFill>
          <a:blip r:embed="rId7" cstate="print"/>
          <a:srcRect t="12201" r="31100"/>
          <a:stretch>
            <a:fillRect/>
          </a:stretch>
        </p:blipFill>
        <p:spPr bwMode="auto">
          <a:xfrm>
            <a:off x="7020272" y="332656"/>
            <a:ext cx="2355657" cy="2251374"/>
          </a:xfrm>
          <a:prstGeom prst="rect">
            <a:avLst/>
          </a:prstGeom>
          <a:noFill/>
        </p:spPr>
      </p:pic>
      <p:pic>
        <p:nvPicPr>
          <p:cNvPr id="3077" name="Picture 5" descr="C:\Users\анна\Desktop\Новая папка\20160208_090729.jpg"/>
          <p:cNvPicPr>
            <a:picLocks noChangeAspect="1" noChangeArrowheads="1"/>
          </p:cNvPicPr>
          <p:nvPr/>
        </p:nvPicPr>
        <p:blipFill>
          <a:blip r:embed="rId8" cstate="print"/>
          <a:srcRect r="8000"/>
          <a:stretch>
            <a:fillRect/>
          </a:stretch>
        </p:blipFill>
        <p:spPr bwMode="auto">
          <a:xfrm>
            <a:off x="1259632" y="2852936"/>
            <a:ext cx="3456384" cy="2826315"/>
          </a:xfrm>
          <a:prstGeom prst="rect">
            <a:avLst/>
          </a:prstGeom>
          <a:noFill/>
        </p:spPr>
      </p:pic>
      <p:pic>
        <p:nvPicPr>
          <p:cNvPr id="3078" name="Picture 6" descr="C:\Users\анна\Desktop\Новая папка\20160208_091133.jpg"/>
          <p:cNvPicPr>
            <a:picLocks noChangeAspect="1" noChangeArrowheads="1"/>
          </p:cNvPicPr>
          <p:nvPr/>
        </p:nvPicPr>
        <p:blipFill>
          <a:blip r:embed="rId9" cstate="print"/>
          <a:srcRect l="4326" t="3801" r="19288"/>
          <a:stretch>
            <a:fillRect/>
          </a:stretch>
        </p:blipFill>
        <p:spPr bwMode="auto">
          <a:xfrm>
            <a:off x="5652120" y="2780928"/>
            <a:ext cx="3491880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78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324527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нна\AppData\Local\Microsoft\Windows\Temporary Internet Files\Content.IE5\BI18Q5KN\MC900222106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980728"/>
            <a:ext cx="118762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анна\Desktop\Новая папка\20160208_0913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04664"/>
            <a:ext cx="3552395" cy="2664296"/>
          </a:xfrm>
          <a:prstGeom prst="rect">
            <a:avLst/>
          </a:prstGeom>
          <a:noFill/>
        </p:spPr>
      </p:pic>
      <p:pic>
        <p:nvPicPr>
          <p:cNvPr id="4099" name="Picture 3" descr="C:\Users\анна\Desktop\Новая папка\20160208_091317.jpg"/>
          <p:cNvPicPr>
            <a:picLocks noChangeAspect="1" noChangeArrowheads="1"/>
          </p:cNvPicPr>
          <p:nvPr/>
        </p:nvPicPr>
        <p:blipFill>
          <a:blip r:embed="rId6" cstate="print"/>
          <a:srcRect l="7340" t="7340" r="13750" b="14362"/>
          <a:stretch>
            <a:fillRect/>
          </a:stretch>
        </p:blipFill>
        <p:spPr bwMode="auto">
          <a:xfrm>
            <a:off x="4499992" y="424759"/>
            <a:ext cx="3456384" cy="2572193"/>
          </a:xfrm>
          <a:prstGeom prst="rect">
            <a:avLst/>
          </a:prstGeom>
          <a:noFill/>
        </p:spPr>
      </p:pic>
      <p:pic>
        <p:nvPicPr>
          <p:cNvPr id="4100" name="Picture 4" descr="C:\Users\анна\Desktop\Новая папка\20160208_0913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3429001"/>
            <a:ext cx="3672408" cy="2898322"/>
          </a:xfrm>
          <a:prstGeom prst="rect">
            <a:avLst/>
          </a:prstGeom>
          <a:noFill/>
        </p:spPr>
      </p:pic>
      <p:pic>
        <p:nvPicPr>
          <p:cNvPr id="4101" name="Picture 5" descr="C:\Users\анна\Desktop\Новая папка\20160208_091328.jpg"/>
          <p:cNvPicPr>
            <a:picLocks noChangeAspect="1" noChangeArrowheads="1"/>
          </p:cNvPicPr>
          <p:nvPr/>
        </p:nvPicPr>
        <p:blipFill>
          <a:blip r:embed="rId8" cstate="print"/>
          <a:srcRect r="14852"/>
          <a:stretch>
            <a:fillRect/>
          </a:stretch>
        </p:blipFill>
        <p:spPr bwMode="auto">
          <a:xfrm>
            <a:off x="5710431" y="3356992"/>
            <a:ext cx="3433569" cy="30243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78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324527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нна\AppData\Local\Microsoft\Windows\Temporary Internet Files\Content.IE5\BI18Q5KN\MC900222106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5517232"/>
            <a:ext cx="118762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анна\Desktop\Новая папка\20160208_0917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76672"/>
            <a:ext cx="2784309" cy="2088232"/>
          </a:xfrm>
          <a:prstGeom prst="rect">
            <a:avLst/>
          </a:prstGeom>
          <a:noFill/>
        </p:spPr>
      </p:pic>
      <p:pic>
        <p:nvPicPr>
          <p:cNvPr id="5123" name="Picture 3" descr="C:\Users\анна\Desktop\Новая папка\20160208_0917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76672"/>
            <a:ext cx="2760307" cy="2070230"/>
          </a:xfrm>
          <a:prstGeom prst="rect">
            <a:avLst/>
          </a:prstGeom>
          <a:noFill/>
        </p:spPr>
      </p:pic>
      <p:pic>
        <p:nvPicPr>
          <p:cNvPr id="5124" name="Picture 4" descr="C:\Users\анна\Desktop\Новая папка\20160208_0917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476672"/>
            <a:ext cx="2843808" cy="2132856"/>
          </a:xfrm>
          <a:prstGeom prst="rect">
            <a:avLst/>
          </a:prstGeom>
          <a:noFill/>
        </p:spPr>
      </p:pic>
      <p:pic>
        <p:nvPicPr>
          <p:cNvPr id="5125" name="Picture 5" descr="C:\Users\анна\Desktop\Новая папка\20160208_09172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2708920"/>
            <a:ext cx="3419872" cy="2564904"/>
          </a:xfrm>
          <a:prstGeom prst="rect">
            <a:avLst/>
          </a:prstGeom>
          <a:noFill/>
        </p:spPr>
      </p:pic>
      <p:pic>
        <p:nvPicPr>
          <p:cNvPr id="5126" name="Picture 6" descr="C:\Users\анна\Desktop\Новая папка\20160208_09145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43532" y="2708920"/>
            <a:ext cx="4200468" cy="30963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78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324527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анна\Desktop\Новая папка\20160208_092448.jpg"/>
          <p:cNvPicPr>
            <a:picLocks noChangeAspect="1" noChangeArrowheads="1"/>
          </p:cNvPicPr>
          <p:nvPr/>
        </p:nvPicPr>
        <p:blipFill>
          <a:blip r:embed="rId4" cstate="print"/>
          <a:srcRect r="15789"/>
          <a:stretch>
            <a:fillRect/>
          </a:stretch>
        </p:blipFill>
        <p:spPr bwMode="auto">
          <a:xfrm>
            <a:off x="683568" y="692696"/>
            <a:ext cx="3456384" cy="3078342"/>
          </a:xfrm>
          <a:prstGeom prst="rect">
            <a:avLst/>
          </a:prstGeom>
          <a:noFill/>
        </p:spPr>
      </p:pic>
      <p:pic>
        <p:nvPicPr>
          <p:cNvPr id="6147" name="Picture 3" descr="C:\Users\анна\Desktop\Новая папка\20160208_0928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87548" y="548680"/>
            <a:ext cx="4056452" cy="3042339"/>
          </a:xfrm>
          <a:prstGeom prst="rect">
            <a:avLst/>
          </a:prstGeom>
          <a:noFill/>
        </p:spPr>
      </p:pic>
      <p:pic>
        <p:nvPicPr>
          <p:cNvPr id="6148" name="Picture 4" descr="C:\Users\анна\Desktop\Новая папка\20160208_0929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3869667"/>
            <a:ext cx="3984444" cy="2988333"/>
          </a:xfrm>
          <a:prstGeom prst="rect">
            <a:avLst/>
          </a:prstGeom>
          <a:noFill/>
        </p:spPr>
      </p:pic>
      <p:pic>
        <p:nvPicPr>
          <p:cNvPr id="6149" name="Picture 5" descr="C:\Users\анна\Desktop\Новая папка\20160208_0929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7590" y="3861048"/>
            <a:ext cx="3696410" cy="2996952"/>
          </a:xfrm>
          <a:prstGeom prst="rect">
            <a:avLst/>
          </a:prstGeom>
          <a:noFill/>
        </p:spPr>
      </p:pic>
      <p:pic>
        <p:nvPicPr>
          <p:cNvPr id="8" name="Рисунок 7" descr="C:\Users\Анна\AppData\Local\Microsoft\Windows\Temporary Internet Files\Content.IE5\BI18Q5KN\MC900222106[1].wm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1916832"/>
            <a:ext cx="118762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78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7166" y="0"/>
            <a:ext cx="9221165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411760" y="1412776"/>
            <a:ext cx="5256584" cy="4032448"/>
          </a:xfrm>
        </p:spPr>
        <p:txBody>
          <a:bodyPr>
            <a:norm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0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 </a:t>
            </a:r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6000" dirty="0">
              <a:solidFill>
                <a:srgbClr val="002060"/>
              </a:solidFill>
            </a:endParaRPr>
          </a:p>
        </p:txBody>
      </p:sp>
      <p:pic>
        <p:nvPicPr>
          <p:cNvPr id="5" name="~PP2188.WAV">
            <a:hlinkClick r:id="" action="ppaction://media"/>
          </p:cNvPr>
          <p:cNvPicPr>
            <a:picLocks noRot="1" noChangeAspect="1"/>
          </p:cNvPicPr>
          <p:nvPr>
            <a:wavAudioFile r:embed="rId1" name="~PP2188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7" name="Рисунок 6" descr="C:\Users\Анна\AppData\Local\Microsoft\Windows\Temporary Internet Files\Content.IE5\BI18Q5KN\MC900222106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115616" y="3284984"/>
            <a:ext cx="226774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78">
    <p:dissolve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audio isNarration="1"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48</Words>
  <Application>Microsoft Office PowerPoint</Application>
  <PresentationFormat>Экран (4:3)</PresentationFormat>
  <Paragraphs>11</Paragraphs>
  <Slides>12</Slides>
  <Notes>1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МБ ДОУ ЦРР № 28 г.Карабаново Педагог-психолог  Мокрова Анна Юрьевна </vt:lpstr>
      <vt:lpstr>                    Для вас,               родители!  «Забавные игры с кинетическим песком для дошкольников» </vt:lpstr>
      <vt:lpstr>«Песочная страна» </vt:lpstr>
      <vt:lpstr>  Структура игрового сеанса: Тактильная разминка. Создание сказочной ситуации. Практическое задание по сюжету. Обмен впечатлениями.  Оборудование:  пластиковые подносы, палочки, ложечки, формочки; природный материал – ракушки, камушки; декоративный материал – бусинки, пуговицы и пр.;  фигурки животных, людей, различные предметы из киндерсюрпризов.   </vt:lpstr>
      <vt:lpstr>Слайд 5</vt:lpstr>
      <vt:lpstr>  Начало игры: «Песочная страна»   </vt:lpstr>
      <vt:lpstr>Слайд 7</vt:lpstr>
      <vt:lpstr>Слайд 8</vt:lpstr>
      <vt:lpstr>Слайд 9</vt:lpstr>
      <vt:lpstr>Слайд 10</vt:lpstr>
      <vt:lpstr>Слайд 11</vt:lpstr>
      <vt:lpstr>  Спасибо за внимание!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анна</cp:lastModifiedBy>
  <cp:revision>50</cp:revision>
  <dcterms:created xsi:type="dcterms:W3CDTF">2016-02-07T14:35:07Z</dcterms:created>
  <dcterms:modified xsi:type="dcterms:W3CDTF">2016-02-10T07:25:52Z</dcterms:modified>
</cp:coreProperties>
</file>