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9" r:id="rId1"/>
  </p:sldMasterIdLst>
  <p:notesMasterIdLst>
    <p:notesMasterId r:id="rId16"/>
  </p:notesMasterIdLst>
  <p:sldIdLst>
    <p:sldId id="274" r:id="rId2"/>
    <p:sldId id="282" r:id="rId3"/>
    <p:sldId id="310" r:id="rId4"/>
    <p:sldId id="256" r:id="rId5"/>
    <p:sldId id="305" r:id="rId6"/>
    <p:sldId id="296" r:id="rId7"/>
    <p:sldId id="319" r:id="rId8"/>
    <p:sldId id="311" r:id="rId9"/>
    <p:sldId id="316" r:id="rId10"/>
    <p:sldId id="309" r:id="rId11"/>
    <p:sldId id="317" r:id="rId12"/>
    <p:sldId id="318" r:id="rId13"/>
    <p:sldId id="315" r:id="rId14"/>
    <p:sldId id="307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8271" autoAdjust="0"/>
    <p:restoredTop sz="94587" autoAdjust="0"/>
  </p:normalViewPr>
  <p:slideViewPr>
    <p:cSldViewPr>
      <p:cViewPr>
        <p:scale>
          <a:sx n="69" d="100"/>
          <a:sy n="69" d="100"/>
        </p:scale>
        <p:origin x="-1488" y="-4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DAC05F-D905-4867-B8AF-E3DD5725AA9F}" type="datetimeFigureOut">
              <a:rPr lang="ru-RU" smtClean="0"/>
              <a:pPr/>
              <a:t>28.11.2016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3BB84C-FD2B-4299-94C7-68778322D7E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75DD0A6A-A710-4C21-88FA-BC14A1686FB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81459778-1647-4702-9C09-445904A68442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D4F9A9-8CB8-4C5A-9C9E-3D0FB90157F7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C8378D-2714-4365-87E4-7BDE5800C36F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>
              <a:defRPr/>
            </a:pPr>
            <a:fld id="{6D6A4FB0-C0D5-4507-B6D8-78614BB11A6C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58F144-1D2C-4729-BC5E-0B0B0926075E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1425F6-4C6F-4AE4-B513-3684EFE2395F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74787D-4F84-418F-9B90-980AC4BDEB3D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243354-9844-41C4-B291-597063011E43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D208B7-F74B-40C7-A65D-1856B4487274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3A9877-C1A6-4D8E-A515-12EFFAF06F8D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9812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41148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57BB8D-997E-4D79-8BD7-F0FD1921812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AndTx">
  <p:cSld name="Заголовок, диаграмм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sz="half" idx="1"/>
          </p:nvPr>
        </p:nvSpPr>
        <p:spPr>
          <a:xfrm>
            <a:off x="457200" y="1981200"/>
            <a:ext cx="4038600" cy="4114800"/>
          </a:xfrm>
        </p:spPr>
        <p:txBody>
          <a:bodyPr>
            <a:normAutofit/>
          </a:bodyPr>
          <a:lstStyle/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78A0A-DA4B-4EEB-B3A9-8A3140506C1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3E39F498-B18E-45E5-869B-D0010678E943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751" r:id="rId12"/>
    <p:sldLayoutId id="2147483752" r:id="rId13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jpeg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Содержимое 4"/>
          <p:cNvSpPr>
            <a:spLocks noGrp="1"/>
          </p:cNvSpPr>
          <p:nvPr>
            <p:ph sz="quarter" idx="1"/>
          </p:nvPr>
        </p:nvSpPr>
        <p:spPr>
          <a:xfrm>
            <a:off x="1" y="2071678"/>
            <a:ext cx="4143371" cy="4381657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7030A0"/>
                </a:solidFill>
              </a:rPr>
              <a:t>«</a:t>
            </a:r>
            <a:r>
              <a:rPr lang="ru-RU" sz="3600" b="1" dirty="0" smtClean="0">
                <a:solidFill>
                  <a:srgbClr val="7030A0"/>
                </a:solidFill>
              </a:rPr>
              <a:t>Развитие сенсомоторных навыков в в  работе с детьми дошкольного возраста». </a:t>
            </a:r>
            <a:endParaRPr lang="ru-RU" sz="3600" dirty="0" smtClean="0">
              <a:solidFill>
                <a:srgbClr val="7030A0"/>
              </a:solidFill>
            </a:endParaRPr>
          </a:p>
          <a:p>
            <a:endParaRPr lang="ru-RU" dirty="0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sz="quarter" idx="2"/>
          </p:nvPr>
        </p:nvSpPr>
        <p:spPr>
          <a:xfrm>
            <a:off x="611188" y="188641"/>
            <a:ext cx="7993062" cy="1656184"/>
          </a:xfrm>
        </p:spPr>
        <p:txBody>
          <a:bodyPr>
            <a:normAutofit fontScale="92500" lnSpcReduction="10000"/>
          </a:bodyPr>
          <a:lstStyle/>
          <a:p>
            <a:pPr algn="ctr">
              <a:buFont typeface="Wingdings" pitchFamily="2" charset="2"/>
              <a:buNone/>
            </a:pPr>
            <a:r>
              <a:rPr lang="ru-RU" alt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Круглова Анна Геннадьевна,</a:t>
            </a:r>
          </a:p>
          <a:p>
            <a:pPr algn="ctr">
              <a:buFont typeface="Wingdings" pitchFamily="2" charset="2"/>
              <a:buNone/>
            </a:pPr>
            <a:r>
              <a:rPr lang="ru-RU" alt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воспитатель</a:t>
            </a:r>
            <a:r>
              <a:rPr lang="ru-RU" alt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МБДОУ «ЦРР №</a:t>
            </a:r>
            <a:r>
              <a:rPr lang="ru-RU" alt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alt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12»</a:t>
            </a:r>
          </a:p>
          <a:p>
            <a:pPr algn="ctr">
              <a:buFont typeface="Wingdings" pitchFamily="2" charset="2"/>
              <a:buNone/>
            </a:pPr>
            <a:r>
              <a:rPr lang="ru-RU" alt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г. Александров</a:t>
            </a:r>
          </a:p>
        </p:txBody>
      </p:sp>
      <p:pic>
        <p:nvPicPr>
          <p:cNvPr id="1026" name="Picture 2" descr="C:\Users\Пользователь\Desktop\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0" y="2428868"/>
            <a:ext cx="4628230" cy="32440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:\Documents and Settings\Aida\Рабочий стол\НОвая ГРАФИКА сборник\блестяшки\БАБОЧКИ\35.3-web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191418">
            <a:off x="1331882" y="4883168"/>
            <a:ext cx="1052512" cy="328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2" descr="H:\Documents and Settings\Aida\Рабочий стол\НОвая ГРАФИКА сборник\блестяшки\БАБОЧКИ\35.3-web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3789363"/>
            <a:ext cx="819150" cy="255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2" descr="H:\Documents and Settings\Aida\Рабочий стол\НОвая ГРАФИКА сборник\блестяшки\БАБОЧКИ\35.3-web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24850" y="692150"/>
            <a:ext cx="819150" cy="255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2" descr="H:\Documents and Settings\Aida\Рабочий стол\НОвая ГРАФИКА сборник\блестяшки\БАБОЧКИ\35.3-web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7097713" y="-869950"/>
            <a:ext cx="819150" cy="255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8" descr="F:\картинки по сенсорике\0005-005-Sensornoe-razvitie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043609" y="787932"/>
            <a:ext cx="7028854" cy="52344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анна\Desktop\шипина\дети\PC1101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4233435" cy="30003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315" name="Picture 3" descr="F:\картинки по сенсорике\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786190"/>
            <a:ext cx="2952328" cy="23615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316" name="Picture 4" descr="F:\картинки по сенсорике\3945bfe1ec963284d75ce7a346d50634.jp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285728"/>
            <a:ext cx="3240088" cy="2160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3" descr="C:\Users\анна\Desktop\фото пуговка\DSCF8965 — копия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 bwMode="auto">
          <a:xfrm>
            <a:off x="3571868" y="2696734"/>
            <a:ext cx="5306897" cy="39781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2" descr="H:\Documents and Settings\Aida\Рабочий стол\НОвая ГРАФИКА сборник\блестяшки\БАБОЧКИ\35.3-web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6152474" y="3792171"/>
            <a:ext cx="1081633" cy="4099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2" descr="H:\Documents and Settings\Aida\Рабочий стол\НОвая ГРАФИКА сборник\блестяшки\БАБОЧКИ\35.3-web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6448441" y="-1258033"/>
            <a:ext cx="819150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F:\картинки по сенсорике\img4.jpg"/>
          <p:cNvPicPr>
            <a:picLocks noGrp="1" noChangeAspect="1" noChangeArrowheads="1"/>
          </p:cNvPicPr>
          <p:nvPr>
            <p:ph type="chart"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178134" y="548680"/>
            <a:ext cx="4105833" cy="54520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2" descr="C:\Users\анна\Desktop\фото пуговка\DSCF8956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4630738" y="1628775"/>
            <a:ext cx="4513262" cy="33845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8" name="Picture 8" descr="C:\Users\анна\Desktop\фото\20160405_1559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5185907" y="1314895"/>
            <a:ext cx="4232805" cy="31746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363" name="Picture 10" descr="PICT161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71472" y="196381"/>
            <a:ext cx="3859999" cy="28953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365" name="Picture 2" descr="H:\Documents and Settings\Aida\Рабочий стол\НОвая ГРАФИКА сборник\блестяшки\БАБОЧКИ\35.3-web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500560" y="620710"/>
            <a:ext cx="852487" cy="4879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2" descr="H:\Documents and Settings\Aida\Рабочий стол\НОвая ГРАФИКА сборник\блестяшки\БАБОЧКИ\35.3-web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800078" y="4420798"/>
            <a:ext cx="830262" cy="2714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9" descr="C:\Users\анна\Desktop\фото\20160405_16001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896083" y="3675892"/>
            <a:ext cx="3118148" cy="23386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WordArt 2"/>
          <p:cNvSpPr>
            <a:spLocks noChangeArrowheads="1" noChangeShapeType="1" noTextEdit="1"/>
          </p:cNvSpPr>
          <p:nvPr/>
        </p:nvSpPr>
        <p:spPr bwMode="auto">
          <a:xfrm>
            <a:off x="1187624" y="188641"/>
            <a:ext cx="6449839" cy="93610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 dirty="0">
              <a:ln w="12700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539552" y="1268759"/>
            <a:ext cx="8208912" cy="1440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None/>
              <a:defRPr/>
            </a:pPr>
            <a:endParaRPr lang="ru-RU" altLang="ru-RU" sz="2800" b="1" i="1" dirty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20000"/>
              </a:spcBef>
              <a:buSzPct val="160000"/>
              <a:buFont typeface="Wingdings" pitchFamily="2" charset="2"/>
              <a:buNone/>
              <a:defRPr/>
            </a:pPr>
            <a:endParaRPr lang="ru-RU" altLang="ru-RU" sz="2800" b="1" i="1" dirty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20000"/>
              </a:spcBef>
              <a:buSzPct val="160000"/>
              <a:buFont typeface="Wingdings" pitchFamily="2" charset="2"/>
              <a:buNone/>
              <a:defRPr/>
            </a:pPr>
            <a:endParaRPr lang="ru-RU" altLang="ru-RU" sz="2400" b="1" i="1" dirty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20000"/>
              </a:spcBef>
              <a:buSzPct val="160000"/>
              <a:buFont typeface="Wingdings" pitchFamily="2" charset="2"/>
              <a:buChar char="Ø"/>
              <a:defRPr/>
            </a:pPr>
            <a:endParaRPr lang="ru-RU" altLang="ru-RU" sz="2400" b="1" i="1" dirty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2" name="Picture 21" descr="H:\Documents and Settings\Aida\Рабочий стол\НОвая ГРАФИКА сборник\КАРТИНКИ СБОРНИК_ школьные\Копия boworms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3571868" y="4071942"/>
            <a:ext cx="1944218" cy="2054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7" descr="C:\Users\анна\Desktop\фото\20160405_1559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22505" y="3702031"/>
            <a:ext cx="3336373" cy="25022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416" name="Picture 8" descr="C:\Users\анна\Desktop\фото\20160405_16012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448097" y="3633023"/>
            <a:ext cx="3360373" cy="25202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35719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Пик развития органов чувств  у дошкольников приходится на первые три года жизни. И практически с самого рождения  ребенок начинает знакомиться с окружающим миром посредством сенсорных ощущений:</a:t>
            </a:r>
            <a:b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зрительных</a:t>
            </a:r>
            <a:b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обонятельных</a:t>
            </a:r>
            <a:b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осязательных</a:t>
            </a:r>
            <a:b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слуховых</a:t>
            </a:r>
            <a:b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вкусовых.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7554" y="214290"/>
            <a:ext cx="5500726" cy="392909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Сенсорные эталоны- представляют собой общепринятые образцы внешних свойств предметов.</a:t>
            </a:r>
            <a:b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Сенсорными эталонами  Ребенок овладевает ими с  легкостью лишь к пяти годам. </a:t>
            </a:r>
            <a:b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dirty="0" smtClean="0"/>
              <a:t> </a:t>
            </a:r>
            <a:r>
              <a:rPr lang="ru-RU" sz="1800" dirty="0" smtClean="0"/>
              <a:t>-</a:t>
            </a:r>
            <a:endPara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Пользователь\Desktop\3a3325057157981c74a268194d9fa21c.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3857628"/>
            <a:ext cx="3690962" cy="276822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7" name="Picture 3" descr="C:\Users\Пользователь\Desktop\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714752"/>
            <a:ext cx="3581823" cy="271464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8" name="Picture 4" descr="C:\Users\Пользователь\Desktop\detsad-124500-143378162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714356"/>
            <a:ext cx="3143272" cy="235745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323528" y="285728"/>
            <a:ext cx="8177562" cy="32861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Развитие </a:t>
            </a:r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сенсомоторики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позволяет ребенку:</a:t>
            </a:r>
            <a:b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упорядочивать информацию, полученную при общении с окружающей реальностью</a:t>
            </a:r>
            <a:b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стать более наблюдательным и внимательным</a:t>
            </a:r>
            <a:b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совершенствоваться интеллектуально и эстетически</a:t>
            </a:r>
            <a:b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обрести хорошее воображение и большой словарный запас</a:t>
            </a:r>
            <a:b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освоить сенсорные эталоны и различные виды сенсорно-познавательной деятельности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0" name="Picture 6" descr="F:\ОПЫТ\20141125_093238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071810"/>
            <a:ext cx="2646294" cy="35283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 descr="F:\ОПЫТ\20141125_100504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2786058"/>
            <a:ext cx="2880320" cy="38404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1" name="Picture 7" descr="F:\картинки по сенсорике\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3143248"/>
            <a:ext cx="1843404" cy="12241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2" name="Picture 8" descr="F:\картинки по сенсорике\8338_ee15032aeb19431dd1060b252fffff4c.jp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5373216"/>
            <a:ext cx="1800200" cy="12354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571480"/>
            <a:ext cx="8363272" cy="1428760"/>
          </a:xfrm>
        </p:spPr>
        <p:txBody>
          <a:bodyPr/>
          <a:lstStyle/>
          <a:p>
            <a:pPr algn="ctr">
              <a:buNone/>
            </a:pP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Необходимо понимать, что сенсорное воспитание должно проводиться в соответствии с возрастом ребенка. </a:t>
            </a:r>
            <a:endParaRPr lang="ru-RU" sz="2800" b="1" dirty="0" smtClean="0">
              <a:ln>
                <a:solidFill>
                  <a:srgbClr val="C00000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C:\Users\анна\Desktop\фото пуговка\DSCF89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071678"/>
            <a:ext cx="5077386" cy="38080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1" name="Picture 3" descr="C:\Users\Пользователь\Desktop\f2cb3e4c0ba50879e783c432a437b0a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2714620"/>
            <a:ext cx="2944258" cy="37147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3" name="Picture 3" descr="C:\Users\анна\Desktop\фото\20160405_16045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285720" y="500042"/>
            <a:ext cx="4320480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9" name="Прямоугольник 28"/>
          <p:cNvSpPr/>
          <p:nvPr/>
        </p:nvSpPr>
        <p:spPr>
          <a:xfrm>
            <a:off x="571472" y="3857628"/>
            <a:ext cx="821537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Дидактические игры для развития </a:t>
            </a:r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сенсорики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позволят малышу узнать много нового  и развлекут его.  Главное, чтобы в процессе игры малыш мог задействовать те или иные сенсорные чувства (желательно сразу несколько). 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Пользователь\Desktop\eRtxmSN7yN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714356"/>
            <a:ext cx="3790958" cy="284321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3" name="Picture 7" descr="C:\Users\анна\Desktop\фото\20160405_1556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252537" y="1988840"/>
            <a:ext cx="5184576" cy="38884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4584" name="Picture 8" descr="C:\Users\анна\Desktop\фото\20160405_1558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290053" y="1982758"/>
            <a:ext cx="5135893" cy="38519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Текст 9"/>
          <p:cNvSpPr>
            <a:spLocks noGrp="1"/>
          </p:cNvSpPr>
          <p:nvPr>
            <p:ph type="body" idx="1"/>
          </p:nvPr>
        </p:nvSpPr>
        <p:spPr>
          <a:xfrm>
            <a:off x="457200" y="260648"/>
            <a:ext cx="4040188" cy="792088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Собираем пазлы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half" idx="3"/>
          </p:nvPr>
        </p:nvSpPr>
        <p:spPr>
          <a:xfrm>
            <a:off x="4139953" y="332657"/>
            <a:ext cx="5004048" cy="648071"/>
          </a:xfrm>
        </p:spPr>
        <p:txBody>
          <a:bodyPr>
            <a:noAutofit/>
          </a:bodyPr>
          <a:lstStyle/>
          <a:p>
            <a:pPr algn="r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Конструктор -  пирамидка</a:t>
            </a:r>
          </a:p>
          <a:p>
            <a:pPr algn="ctr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«Паровозик»</a:t>
            </a:r>
            <a:endParaRPr lang="ru-RU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29190" y="214290"/>
            <a:ext cx="4071966" cy="264320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Игры с пуговицами,  как  средство развития мелкой моторики у детей.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1500166" y="3786190"/>
            <a:ext cx="785818" cy="785818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</p:txBody>
      </p:sp>
      <p:pic>
        <p:nvPicPr>
          <p:cNvPr id="8" name="Picture 2" descr="C:\Users\анна\Desktop\фото пуговка\DSCF899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0" y="3071810"/>
            <a:ext cx="4297680" cy="32211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2" descr="C:\Users\анна\Desktop\фото пуговка\DSCF89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57166"/>
            <a:ext cx="3857652" cy="31911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2" descr="D:\пуговицы\318205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4000504"/>
            <a:ext cx="2958256" cy="22186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6" descr="F:\картинки по сенсорике\img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8647074" cy="6376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 sz="quarter" idx="4294967295"/>
          </p:nvPr>
        </p:nvSpPr>
        <p:spPr>
          <a:xfrm>
            <a:off x="2014538" y="981075"/>
            <a:ext cx="5557858" cy="4376751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altLang="ru-RU" dirty="0" smtClean="0"/>
              <a:t/>
            </a:r>
            <a:br>
              <a:rPr lang="ru-RU" altLang="ru-RU" dirty="0" smtClean="0"/>
            </a:br>
            <a:r>
              <a:rPr lang="ru-RU" altLang="ru-RU" dirty="0" smtClean="0"/>
              <a:t/>
            </a:r>
            <a:br>
              <a:rPr lang="ru-RU" altLang="ru-RU" dirty="0" smtClean="0"/>
            </a:br>
            <a:r>
              <a:rPr lang="ru-RU" altLang="ru-RU" dirty="0" smtClean="0"/>
              <a:t/>
            </a:r>
            <a:br>
              <a:rPr lang="ru-RU" altLang="ru-RU" dirty="0" smtClean="0"/>
            </a:br>
            <a:r>
              <a:rPr lang="ru-RU" altLang="ru-RU" b="1" dirty="0" smtClean="0"/>
              <a:t>Буду</a:t>
            </a:r>
            <a:r>
              <a:rPr lang="ru-RU" altLang="ru-RU" dirty="0" smtClean="0"/>
              <a:t> </a:t>
            </a:r>
            <a:r>
              <a:rPr lang="ru-RU" altLang="ru-RU" b="1" dirty="0" smtClean="0"/>
              <a:t>рада сотрудничеству.</a:t>
            </a:r>
            <a:br>
              <a:rPr lang="ru-RU" altLang="ru-RU" b="1" dirty="0" smtClean="0"/>
            </a:br>
            <a:r>
              <a:rPr lang="ru-RU" altLang="ru-RU" b="1" dirty="0" smtClean="0"/>
              <a:t/>
            </a:r>
            <a:br>
              <a:rPr lang="ru-RU" altLang="ru-RU" b="1" dirty="0" smtClean="0"/>
            </a:br>
            <a:r>
              <a:rPr lang="ru-RU" altLang="ru-RU" b="1" dirty="0" smtClean="0"/>
              <a:t>Тел. 84924463133</a:t>
            </a:r>
            <a:br>
              <a:rPr lang="ru-RU" altLang="ru-RU" b="1" dirty="0" smtClean="0"/>
            </a:br>
            <a:r>
              <a:rPr lang="ru-RU" altLang="ru-RU" b="1" dirty="0" err="1" smtClean="0"/>
              <a:t>e</a:t>
            </a:r>
            <a:r>
              <a:rPr lang="en-US" altLang="ru-RU" b="1" dirty="0" smtClean="0"/>
              <a:t>-mail</a:t>
            </a:r>
            <a:r>
              <a:rPr lang="ru-RU" altLang="ru-RU" b="1" dirty="0" smtClean="0"/>
              <a:t>:</a:t>
            </a:r>
            <a:r>
              <a:rPr lang="en-US" altLang="ru-RU" b="1" dirty="0" smtClean="0"/>
              <a:t> kruglowa65@mail.ru</a:t>
            </a:r>
            <a:endParaRPr lang="ru-RU" altLang="ru-RU" b="1" dirty="0" smtClean="0"/>
          </a:p>
        </p:txBody>
      </p:sp>
      <p:pic>
        <p:nvPicPr>
          <p:cNvPr id="25603" name="Picture 9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6061"/>
          <a:stretch>
            <a:fillRect/>
          </a:stretch>
        </p:blipFill>
        <p:spPr bwMode="auto">
          <a:xfrm>
            <a:off x="6858016" y="4357694"/>
            <a:ext cx="2030752" cy="2231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2" descr="H:\Documents and Settings\Aida\Рабочий стол\НОвая ГРАФИКА сборник\КАРТИНКИ СБОРНИК_ школьные\6319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785794"/>
            <a:ext cx="1500198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1871</TotalTime>
  <Words>136</Words>
  <Application>Microsoft Office PowerPoint</Application>
  <PresentationFormat>Экран (4:3)</PresentationFormat>
  <Paragraphs>17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Трек</vt:lpstr>
      <vt:lpstr>Слайд 1</vt:lpstr>
      <vt:lpstr>Слайд 2</vt:lpstr>
      <vt:lpstr>Слайд 3</vt:lpstr>
      <vt:lpstr>Слайд 4</vt:lpstr>
      <vt:lpstr>Слайд 5</vt:lpstr>
      <vt:lpstr>Пик развития органов чувств  у дошкольников приходится на первые три года жизни. И практически с самого рождения  ребенок начинает знакомиться с окружающим миром посредством сенсорных ощущений: зрительных обонятельных осязательных слуховых вкусовых. </vt:lpstr>
      <vt:lpstr>Сенсорные эталоны- представляют собой общепринятые образцы внешних свойств предметов. Сенсорными эталонами  Ребенок овладевает ими с  легкостью лишь к пяти годам.   -</vt:lpstr>
      <vt:lpstr>Развитие сенсомоторики позволяет ребенку: упорядочивать информацию, полученную при общении с окружающей реальностью стать более наблюдательным и внимательным совершенствоваться интеллектуально и эстетически обрести хорошее воображение и большой словарный запас освоить сенсорные эталоны и различные виды сенсорно-познавательной деятельности  </vt:lpstr>
      <vt:lpstr>Слайд 9</vt:lpstr>
      <vt:lpstr>Слайд 10</vt:lpstr>
      <vt:lpstr>Слайд 11</vt:lpstr>
      <vt:lpstr>Игры с пуговицами,  как  средство развития мелкой моторики у детей.</vt:lpstr>
      <vt:lpstr>Слайд 13</vt:lpstr>
      <vt:lpstr>   Буду рада сотрудничеству.  Тел. 84924463133 e-mail: kruglowa65@mail.ru</vt:lpstr>
    </vt:vector>
  </TitlesOfParts>
  <Company>Dnsoft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«Использование сказкотерапии в  работе с детьми компенсирующей группы с нарушением интеллекта для коррекции отклонений поведения».</dc:title>
  <dc:creator>Пользователь</dc:creator>
  <cp:lastModifiedBy>Пользователь</cp:lastModifiedBy>
  <cp:revision>68</cp:revision>
  <dcterms:created xsi:type="dcterms:W3CDTF">2012-12-09T14:23:04Z</dcterms:created>
  <dcterms:modified xsi:type="dcterms:W3CDTF">2016-11-28T18:22:14Z</dcterms:modified>
</cp:coreProperties>
</file>