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757" autoAdjust="0"/>
  </p:normalViewPr>
  <p:slideViewPr>
    <p:cSldViewPr>
      <p:cViewPr varScale="1">
        <p:scale>
          <a:sx n="81" d="100"/>
          <a:sy n="81" d="100"/>
        </p:scale>
        <p:origin x="-1013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BFC06-86F7-4D6E-A8F6-8A113CA41827}" type="datetimeFigureOut">
              <a:rPr lang="ru-RU" smtClean="0"/>
              <a:t>24.11.2016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72F2F-1548-4C85-AEA9-A09AF11BDE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2559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BFC06-86F7-4D6E-A8F6-8A113CA41827}" type="datetimeFigureOut">
              <a:rPr lang="ru-RU" smtClean="0"/>
              <a:t>24.11.2016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72F2F-1548-4C85-AEA9-A09AF11BDE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50978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BFC06-86F7-4D6E-A8F6-8A113CA41827}" type="datetimeFigureOut">
              <a:rPr lang="ru-RU" smtClean="0"/>
              <a:t>24.11.2016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72F2F-1548-4C85-AEA9-A09AF11BDE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55519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BFC06-86F7-4D6E-A8F6-8A113CA41827}" type="datetimeFigureOut">
              <a:rPr lang="ru-RU" smtClean="0"/>
              <a:t>24.11.2016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72F2F-1548-4C85-AEA9-A09AF11BDE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26176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BFC06-86F7-4D6E-A8F6-8A113CA41827}" type="datetimeFigureOut">
              <a:rPr lang="ru-RU" smtClean="0"/>
              <a:t>24.11.2016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72F2F-1548-4C85-AEA9-A09AF11BDE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48644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BFC06-86F7-4D6E-A8F6-8A113CA41827}" type="datetimeFigureOut">
              <a:rPr lang="ru-RU" smtClean="0"/>
              <a:t>24.11.2016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72F2F-1548-4C85-AEA9-A09AF11BDE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09758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BFC06-86F7-4D6E-A8F6-8A113CA41827}" type="datetimeFigureOut">
              <a:rPr lang="ru-RU" smtClean="0"/>
              <a:t>24.11.2016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72F2F-1548-4C85-AEA9-A09AF11BDE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37444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BFC06-86F7-4D6E-A8F6-8A113CA41827}" type="datetimeFigureOut">
              <a:rPr lang="ru-RU" smtClean="0"/>
              <a:t>24.11.2016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72F2F-1548-4C85-AEA9-A09AF11BDE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24370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BFC06-86F7-4D6E-A8F6-8A113CA41827}" type="datetimeFigureOut">
              <a:rPr lang="ru-RU" smtClean="0"/>
              <a:t>24.11.2016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72F2F-1548-4C85-AEA9-A09AF11BDE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24101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BFC06-86F7-4D6E-A8F6-8A113CA41827}" type="datetimeFigureOut">
              <a:rPr lang="ru-RU" smtClean="0"/>
              <a:t>24.11.2016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72F2F-1548-4C85-AEA9-A09AF11BDE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74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BFC06-86F7-4D6E-A8F6-8A113CA41827}" type="datetimeFigureOut">
              <a:rPr lang="ru-RU" smtClean="0"/>
              <a:t>24.11.2016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72F2F-1548-4C85-AEA9-A09AF11BDE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13579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DBFC06-86F7-4D6E-A8F6-8A113CA41827}" type="datetimeFigureOut">
              <a:rPr lang="ru-RU" smtClean="0"/>
              <a:t>24.11.2016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F72F2F-1548-4C85-AEA9-A09AF11BDE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87733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052736"/>
            <a:ext cx="7772400" cy="2808311"/>
          </a:xfrm>
        </p:spPr>
        <p:txBody>
          <a:bodyPr>
            <a:normAutofit/>
          </a:bodyPr>
          <a:lstStyle/>
          <a:p>
            <a:r>
              <a:rPr lang="ru-RU" sz="6000" b="1" dirty="0" smtClean="0">
                <a:solidFill>
                  <a:srgbClr val="00B0F0"/>
                </a:solidFill>
              </a:rPr>
              <a:t>С ДНЕМ РОЖДЕНИЯ </a:t>
            </a:r>
            <a:br>
              <a:rPr lang="ru-RU" sz="6000" b="1" dirty="0" smtClean="0">
                <a:solidFill>
                  <a:srgbClr val="00B0F0"/>
                </a:solidFill>
              </a:rPr>
            </a:br>
            <a:r>
              <a:rPr lang="ru-RU" sz="6000" b="1" dirty="0" smtClean="0">
                <a:solidFill>
                  <a:srgbClr val="00B0F0"/>
                </a:solidFill>
              </a:rPr>
              <a:t>ДЕД МОРОЗ!</a:t>
            </a:r>
            <a:endParaRPr lang="ru-RU" sz="6000" b="1" dirty="0">
              <a:solidFill>
                <a:srgbClr val="00B0F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427984" y="3933056"/>
            <a:ext cx="3168352" cy="2232248"/>
          </a:xfrm>
        </p:spPr>
        <p:txBody>
          <a:bodyPr>
            <a:noAutofit/>
          </a:bodyPr>
          <a:lstStyle/>
          <a:p>
            <a:r>
              <a:rPr lang="ru-RU" sz="2000" b="1" i="1" dirty="0" smtClean="0">
                <a:solidFill>
                  <a:schemeClr val="accent1"/>
                </a:solidFill>
              </a:rPr>
              <a:t>МБДОУ ЦРР</a:t>
            </a:r>
          </a:p>
          <a:p>
            <a:r>
              <a:rPr lang="ru-RU" sz="2000" b="1" i="1" dirty="0" smtClean="0">
                <a:solidFill>
                  <a:schemeClr val="accent1"/>
                </a:solidFill>
              </a:rPr>
              <a:t> детский сад № 15</a:t>
            </a:r>
          </a:p>
          <a:p>
            <a:r>
              <a:rPr lang="ru-RU" sz="2000" b="1" i="1" dirty="0" smtClean="0">
                <a:solidFill>
                  <a:schemeClr val="accent1"/>
                </a:solidFill>
              </a:rPr>
              <a:t> г. Александров </a:t>
            </a:r>
          </a:p>
          <a:p>
            <a:r>
              <a:rPr lang="ru-RU" sz="2000" b="1" i="1" dirty="0" smtClean="0">
                <a:solidFill>
                  <a:schemeClr val="accent1"/>
                </a:solidFill>
              </a:rPr>
              <a:t>Группа № 8</a:t>
            </a:r>
          </a:p>
          <a:p>
            <a:r>
              <a:rPr lang="ru-RU" sz="2000" b="1" i="1" dirty="0" smtClean="0">
                <a:solidFill>
                  <a:schemeClr val="accent1"/>
                </a:solidFill>
              </a:rPr>
              <a:t>Воспитатель:</a:t>
            </a:r>
          </a:p>
          <a:p>
            <a:r>
              <a:rPr lang="ru-RU" sz="2000" b="1" i="1" dirty="0" smtClean="0">
                <a:solidFill>
                  <a:schemeClr val="accent1"/>
                </a:solidFill>
              </a:rPr>
              <a:t> Рогачева И.А. </a:t>
            </a:r>
            <a:endParaRPr lang="ru-RU" sz="2000" b="1" i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85387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764704"/>
            <a:ext cx="7931224" cy="144016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accent5">
                    <a:lumMod val="75000"/>
                  </a:schemeClr>
                </a:solidFill>
              </a:rPr>
              <a:t>Вот такую открытку-поздравление подготовили детки для Деда Мороза!</a:t>
            </a:r>
            <a:endParaRPr lang="ru-RU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94508" y="2434040"/>
            <a:ext cx="7048275" cy="3705275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ИРИНА.user-pc\Pictures\фото плакат новый год\WP_20161124_11_36_36_Pr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4509" y="2336047"/>
            <a:ext cx="7200800" cy="37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49405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ru-RU" sz="2800" b="1" dirty="0" smtClean="0">
                <a:solidFill>
                  <a:schemeClr val="accent1"/>
                </a:solidFill>
              </a:rPr>
              <a:t>Мы очень старались, чтобы открытка </a:t>
            </a:r>
            <a:br>
              <a:rPr lang="ru-RU" sz="2800" b="1" dirty="0" smtClean="0">
                <a:solidFill>
                  <a:schemeClr val="accent1"/>
                </a:solidFill>
              </a:rPr>
            </a:br>
            <a:r>
              <a:rPr lang="ru-RU" sz="2800" b="1" dirty="0" smtClean="0">
                <a:solidFill>
                  <a:schemeClr val="accent1"/>
                </a:solidFill>
              </a:rPr>
              <a:t>получилась красивая и праздничная</a:t>
            </a:r>
            <a:endParaRPr lang="ru-RU" sz="2800" b="1" dirty="0">
              <a:solidFill>
                <a:schemeClr val="accent1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115616" y="1412776"/>
            <a:ext cx="1080120" cy="1584175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059832" y="4581128"/>
            <a:ext cx="1437556" cy="1545034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412776"/>
            <a:ext cx="1079103" cy="1584175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516216" y="4581128"/>
            <a:ext cx="1368152" cy="1545034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2050" name="Picture 2" descr="C:\Users\ИРИНА.user-pc\Pictures\фото плакат новый год\WP_20161122_15_40_36_Pr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900" y="1095976"/>
            <a:ext cx="2340165" cy="2819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ИРИНА.user-pc\Pictures\фото плакат новый год\WP_20161122_16_00_39_Pr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3723731"/>
            <a:ext cx="2393130" cy="2758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ИРИНА.user-pc\Pictures\фото плакат новый год\WP_20161122_16_09_38_Pr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035124"/>
            <a:ext cx="2448272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ИРИНА.user-pc\Pictures\фото плакат новый год\WP_20161122_16_04_42_Pro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723731"/>
            <a:ext cx="2376264" cy="2758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0844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715200" cy="1143000"/>
          </a:xfrm>
        </p:spPr>
        <p:txBody>
          <a:bodyPr>
            <a:normAutofit/>
          </a:bodyPr>
          <a:lstStyle/>
          <a:p>
            <a:r>
              <a:rPr lang="ru-RU" sz="4000" dirty="0" smtClean="0">
                <a:solidFill>
                  <a:schemeClr val="accent1"/>
                </a:solidFill>
              </a:rPr>
              <a:t>С ДНЁМ РОЖДЕНИЯ ДЕД МОРОЗ!</a:t>
            </a:r>
            <a:endParaRPr lang="ru-RU" sz="4000" dirty="0">
              <a:solidFill>
                <a:schemeClr val="accent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411760" y="2420889"/>
            <a:ext cx="2084040" cy="128245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940152" y="1600201"/>
            <a:ext cx="1296144" cy="3124944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3074" name="Picture 2" descr="C:\Users\ИРИНА.user-pc\Pictures\фото плакат новый год\WP_20161123_16_14_49_Pr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484785"/>
            <a:ext cx="3420285" cy="441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ИРИНА.user-pc\Pictures\фото плакат новый год\WP_20161124_11_39_37_Pr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484784"/>
            <a:ext cx="3564301" cy="4437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61028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accent1"/>
                </a:solidFill>
              </a:rPr>
              <a:t>А ЕЩЕ МЫ НАРИСОВАЛИ ПОДАРКИ!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187624" y="1600201"/>
            <a:ext cx="3308176" cy="139675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4797152"/>
            <a:ext cx="2372072" cy="1329011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098" name="Picture 2" descr="C:\Users\ИРИНА.user-pc\Pictures\фото плакат новый год\WP_20161124_16_39_34_Pr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075809"/>
            <a:ext cx="4613939" cy="3023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ИРИНА.user-pc\Pictures\фото плакат новый год\WP_20161124_11_38_15_Pr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3429000"/>
            <a:ext cx="4752528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82061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dirty="0" smtClean="0">
                <a:solidFill>
                  <a:schemeClr val="accent1"/>
                </a:solidFill>
              </a:rPr>
              <a:t>С новым Годом!</a:t>
            </a:r>
            <a:endParaRPr lang="ru-RU" sz="6000" dirty="0">
              <a:solidFill>
                <a:schemeClr val="accent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19872" y="1916832"/>
            <a:ext cx="2304256" cy="4209331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122" name="Picture 2" descr="C:\Users\ИРИНА.user-pc\Pictures\фото плакат новый год\WP_20161124_16_39_48_Pr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268760"/>
            <a:ext cx="3816424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831291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54</Words>
  <Application>Microsoft Office PowerPoint</Application>
  <PresentationFormat>Экран (4:3)</PresentationFormat>
  <Paragraphs>12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С ДНЕМ РОЖДЕНИЯ  ДЕД МОРОЗ!</vt:lpstr>
      <vt:lpstr>Вот такую открытку-поздравление подготовили детки для Деда Мороза!</vt:lpstr>
      <vt:lpstr>Мы очень старались, чтобы открытка  получилась красивая и праздничная</vt:lpstr>
      <vt:lpstr>С ДНЁМ РОЖДЕНИЯ ДЕД МОРОЗ!</vt:lpstr>
      <vt:lpstr>А ЕЩЕ МЫ НАРИСОВАЛИ ПОДАРКИ!</vt:lpstr>
      <vt:lpstr>С новым Годом!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 ДНЕМ РОЖДЕНИЯ  ДЕД МОРОЗ!</dc:title>
  <dc:creator>ИРИНА</dc:creator>
  <cp:lastModifiedBy>ИРИНА</cp:lastModifiedBy>
  <cp:revision>6</cp:revision>
  <dcterms:created xsi:type="dcterms:W3CDTF">2016-11-23T18:39:34Z</dcterms:created>
  <dcterms:modified xsi:type="dcterms:W3CDTF">2016-11-24T16:57:22Z</dcterms:modified>
</cp:coreProperties>
</file>