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73" y="887896"/>
            <a:ext cx="5635488" cy="3882888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 Что за чудная картина?</a:t>
            </a:r>
            <a:b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 - дерево рябина!»</a:t>
            </a:r>
            <a:b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Подготовила Диденко Е.С.</a:t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музыкальный руководитель</a:t>
            </a:r>
            <a:b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МБДОУ№24 г. Александров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471" b="9471"/>
          <a:stretch>
            <a:fillRect/>
          </a:stretch>
        </p:blipFill>
        <p:spPr>
          <a:xfrm>
            <a:off x="6838122" y="887895"/>
            <a:ext cx="4452730" cy="516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58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5009322"/>
            <a:ext cx="9929192" cy="107342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Интернет-ресурсы: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https://yandex.ru/images/search?text=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картины%20русских%20художников%20о%20рябине%20фото&amp;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noreask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=1&amp;lr=10656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565" y="808382"/>
            <a:ext cx="7984435" cy="420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44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808383"/>
            <a:ext cx="4721088" cy="3008243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древних времён на Руси рябину любили и почитали. Слагали о ней стихи и песни, в которых сравнивали её с молодой и красивой девушкой.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469" r="2469"/>
          <a:stretch>
            <a:fillRect/>
          </a:stretch>
        </p:blipFill>
        <p:spPr>
          <a:xfrm>
            <a:off x="6718852" y="808383"/>
            <a:ext cx="4439327" cy="528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85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940905"/>
            <a:ext cx="5343940" cy="2637182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старину считалось, что ветки рябины способны защитить человека от всяких бед. Именно поэтому в конце сентября люди украшали ими свои жилища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132" r="9132"/>
          <a:stretch>
            <a:fillRect/>
          </a:stretch>
        </p:blipFill>
        <p:spPr>
          <a:xfrm>
            <a:off x="6904384" y="940904"/>
            <a:ext cx="4253796" cy="511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980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883831"/>
            <a:ext cx="5304184" cy="275443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Рябина растёт на лесных полянах, опушках леса, на берегах водоёмов. Где она хорошо освещена, растёт быстро, обильно плодоносит. Весной рябину можно узнать по стройности, белоснежным душистым цветам.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939" r="25939"/>
          <a:stretch>
            <a:fillRect/>
          </a:stretch>
        </p:blipFill>
        <p:spPr>
          <a:xfrm>
            <a:off x="6917635" y="927651"/>
            <a:ext cx="4240543" cy="511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27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9374" y="1751310"/>
            <a:ext cx="5639965" cy="13716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Ягоды рябины начинают краснеть летом, а созревают осенью. До самой середины зимы можно увидеть на дереве красные гроздья.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4335" r="24335"/>
          <a:stretch>
            <a:fillRect/>
          </a:stretch>
        </p:blipFill>
        <p:spPr>
          <a:xfrm>
            <a:off x="7076661" y="901148"/>
            <a:ext cx="4081517" cy="519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231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861391"/>
            <a:ext cx="5078897" cy="2292626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Ягоды рябины очень питательны. Их любят снегири, тетерева, рябчики, дрозды, свиристели, сойки. 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733" r="18733"/>
          <a:stretch>
            <a:fillRect/>
          </a:stretch>
        </p:blipFill>
        <p:spPr>
          <a:xfrm>
            <a:off x="6917635" y="861391"/>
            <a:ext cx="439972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98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164" y="908879"/>
            <a:ext cx="5131905" cy="164879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Белки, лоси, медведи, мыши – полёвки и другие жители леса тоже лакомятся ими.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156" r="6156"/>
          <a:stretch>
            <a:fillRect/>
          </a:stretch>
        </p:blipFill>
        <p:spPr>
          <a:xfrm>
            <a:off x="6838122" y="808383"/>
            <a:ext cx="4439477" cy="528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65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5224671" cy="207856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наших краях растёт красная и чёрная рябина, листья и плоды которых обладают целебными свойствами, содержат витамины, убивают микробы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8772" r="28772"/>
          <a:stretch>
            <a:fillRect/>
          </a:stretch>
        </p:blipFill>
        <p:spPr>
          <a:xfrm>
            <a:off x="7023653" y="874643"/>
            <a:ext cx="4293704" cy="511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02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848141"/>
            <a:ext cx="4787349" cy="196132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Люди их сушат, варят варенье, добавляют в чай, компот.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7704" r="27704"/>
          <a:stretch>
            <a:fillRect/>
          </a:stretch>
        </p:blipFill>
        <p:spPr>
          <a:xfrm>
            <a:off x="7023652" y="848140"/>
            <a:ext cx="4267199" cy="522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233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102</TotalTime>
  <Words>219</Words>
  <Application>Microsoft Office PowerPoint</Application>
  <PresentationFormat>Широкоэкранный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« Что за чудная картина? Это  - дерево рябина!» Подготовила Диденко Е.С. музыкальный руководитель МБДОУ№24 г. Александров</vt:lpstr>
      <vt:lpstr>С древних времён на Руси рябину любили и почитали. Слагали о ней стихи и песни, в которых сравнивали её с молодой и красивой девушкой.</vt:lpstr>
      <vt:lpstr>В старину считалось, что ветки рябины способны защитить человека от всяких бед. Именно поэтому в конце сентября люди украшали ими свои жилища. </vt:lpstr>
      <vt:lpstr>Рябина растёт на лесных полянах, опушках леса, на берегах водоёмов. Где она хорошо освещена, растёт быстро, обильно плодоносит. Весной рябину можно узнать по стройности, белоснежным душистым цветам.</vt:lpstr>
      <vt:lpstr>Ягоды рябины начинают краснеть летом, а созревают осенью. До самой середины зимы можно увидеть на дереве красные гроздья.</vt:lpstr>
      <vt:lpstr>Ягоды рябины очень питательны. Их любят снегири, тетерева, рябчики, дрозды, свиристели, сойки. </vt:lpstr>
      <vt:lpstr>Белки, лоси, медведи, мыши – полёвки и другие жители леса тоже лакомятся ими.</vt:lpstr>
      <vt:lpstr>В наших краях растёт красная и чёрная рябина, листья и плоды которых обладают целебными свойствами, содержат витамины, убивают микробы.</vt:lpstr>
      <vt:lpstr>Люди их сушат, варят варенье, добавляют в чай, компот.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2016-12-04T18:32:52Z</dcterms:created>
  <dcterms:modified xsi:type="dcterms:W3CDTF">2016-12-05T18:19:44Z</dcterms:modified>
</cp:coreProperties>
</file>