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040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295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434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537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636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836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8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333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002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976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01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77FA1-1519-4B11-B147-11DE2B7E484A}" type="datetimeFigureOut">
              <a:rPr lang="ru-RU" smtClean="0"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590F1-C947-4BFD-9CC4-A43EB6DCEF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827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4388" y="554182"/>
            <a:ext cx="9144000" cy="216130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«Север»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Карачихина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Юлия Викторовна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0145" y="3725429"/>
            <a:ext cx="9144000" cy="165576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«ЦРР № 12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 год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foto-zverey.ru/images/pticy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213" y="3700691"/>
            <a:ext cx="2887985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go3.imgsmail.ru/imgpreview?key=777982d2a787eb53&amp;mb=imgdb_preview_16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648" y="4779818"/>
            <a:ext cx="2324100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st03.kakprosto.ru/tumb/680/images/article/2014/5/8/1_537982655affe537982655b03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1" t="20222" r="24600" b="7986"/>
          <a:stretch/>
        </p:blipFill>
        <p:spPr bwMode="auto">
          <a:xfrm>
            <a:off x="602040" y="3937081"/>
            <a:ext cx="306686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713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           </a:t>
            </a:r>
            <a:r>
              <a:rPr lang="ru-RU" i="1" dirty="0" smtClean="0"/>
              <a:t>Что такое Крайний Север Земли?   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pattFill prst="pct4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Цель: познакомить детей с особенностями природы Крайнего Севера; воспитывать бережное отношение к природе.                                            Задачи: образовательные: обобщать знания детей о животных Се вера. Развивающие: развивать интерес к жизни животных, слуховое и зрительное внимание, мышление, речь детей, обогащать словарь. Воспитательные: воспитывать бережное отношение к природе, любознательность, сочувствие, любовь к песням, стихам, сказкам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8881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93810" y="3254959"/>
            <a:ext cx="4038121" cy="2271443"/>
          </a:xfrm>
          <a:pattFill prst="pct40">
            <a:fgClr>
              <a:schemeClr val="accent1"/>
            </a:fgClr>
            <a:bgClr>
              <a:schemeClr val="bg1"/>
            </a:bgClr>
          </a:pattFill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41400" y="3905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Знакомимся с животными Севера: смотрим журналы, альбомы, книги с иллюстрациями. Исследуем на карте место обитания животных холодных стран.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7683" y="2788639"/>
            <a:ext cx="4736967" cy="33938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69984" y="2904119"/>
            <a:ext cx="4733033" cy="316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708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Слушаем чтение рассказов  </a:t>
            </a:r>
            <a:r>
              <a:rPr lang="ru-RU" dirty="0" err="1" smtClean="0"/>
              <a:t>Г.Снегирёва</a:t>
            </a:r>
            <a:r>
              <a:rPr lang="ru-RU" dirty="0" smtClean="0"/>
              <a:t> «Пингвиний пляж», «Отважный </a:t>
            </a:r>
            <a:r>
              <a:rPr lang="ru-RU" dirty="0" err="1" smtClean="0"/>
              <a:t>пингвинёнок</a:t>
            </a:r>
            <a:r>
              <a:rPr lang="ru-RU" dirty="0" smtClean="0"/>
              <a:t>», «К морю», «Белёк».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  <a:pattFill prst="pct75">
            <a:fgClr>
              <a:schemeClr val="accent1">
                <a:lumMod val="40000"/>
                <a:lumOff val="60000"/>
              </a:schemeClr>
            </a:fgClr>
            <a:bgClr>
              <a:schemeClr val="bg1"/>
            </a:bgClr>
          </a:pattFill>
        </p:spPr>
      </p:pic>
    </p:spTree>
    <p:extLst>
      <p:ext uri="{BB962C8B-B14F-4D97-AF65-F5344CB8AC3E}">
        <p14:creationId xmlns:p14="http://schemas.microsoft.com/office/powerpoint/2010/main" val="1983764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2003" y="29799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Рассматриваем иллюстрации, картину «Северные олени», составляем описательный рассказ.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6820" y="2787485"/>
            <a:ext cx="4854803" cy="31014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616" y="1901650"/>
            <a:ext cx="6379737" cy="462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045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Смотрим презентации и развивающие мультфильмы «Где живут белые медведи», «Северный олень», «Животные во льдах и </a:t>
            </a:r>
            <a:r>
              <a:rPr lang="ru-RU" dirty="0" err="1" smtClean="0"/>
              <a:t>снегах.Изучение</a:t>
            </a:r>
            <a:r>
              <a:rPr lang="ru-RU" dirty="0" smtClean="0"/>
              <a:t> цифр».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30247" y="3050362"/>
            <a:ext cx="4755819" cy="2859464"/>
          </a:xfrm>
          <a:pattFill prst="pct75">
            <a:fgClr>
              <a:schemeClr val="accent1">
                <a:lumMod val="40000"/>
                <a:lumOff val="60000"/>
              </a:schemeClr>
            </a:fgClr>
            <a:bgClr>
              <a:schemeClr val="bg1"/>
            </a:bgClr>
          </a:pattFill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67194" y="2938419"/>
            <a:ext cx="4755820" cy="308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105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7503" y="874172"/>
            <a:ext cx="10515600" cy="1325563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Изучаем, играя.( Дидактические игры «Кто лишний», «Опиши животное по схеме», «Разрезные картинки – животные севера», макеты природно-климатических зон «Север»)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315" y="2894029"/>
            <a:ext cx="7566306" cy="3963971"/>
          </a:xfrm>
          <a:pattFill prst="pct70">
            <a:fgClr>
              <a:schemeClr val="accent1">
                <a:lumMod val="40000"/>
                <a:lumOff val="60000"/>
              </a:schemeClr>
            </a:fgClr>
            <a:bgClr>
              <a:schemeClr val="bg1"/>
            </a:bgClr>
          </a:pattFill>
        </p:spPr>
      </p:pic>
    </p:spTree>
    <p:extLst>
      <p:ext uri="{BB962C8B-B14F-4D97-AF65-F5344CB8AC3E}">
        <p14:creationId xmlns:p14="http://schemas.microsoft.com/office/powerpoint/2010/main" val="2315796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819" y="0"/>
            <a:ext cx="10515600" cy="1325563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Аппликация и оригами «Пингвин на льдине».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57569" y="2376838"/>
            <a:ext cx="4352925" cy="3264693"/>
          </a:xfrm>
          <a:pattFill prst="pct75">
            <a:fgClr>
              <a:schemeClr val="accent1">
                <a:lumMod val="40000"/>
                <a:lumOff val="60000"/>
              </a:schemeClr>
            </a:fgClr>
            <a:bgClr>
              <a:schemeClr val="bg1"/>
            </a:bgClr>
          </a:pattFill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4229" y="1485564"/>
            <a:ext cx="5280379" cy="29702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34960" y="2162970"/>
            <a:ext cx="5532439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563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782" y="295852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Аппликация «Весёлые пингвины»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504314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Рисование «Обитатели Севера»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701786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attFill prst="pct5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pattFill prst="pct50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210" dirty="0" smtClean="0"/>
              <a:t>                    Спасибо за внимание!</a:t>
            </a:r>
            <a:endParaRPr lang="ru-RU" sz="4210" dirty="0"/>
          </a:p>
        </p:txBody>
      </p:sp>
    </p:spTree>
    <p:extLst>
      <p:ext uri="{BB962C8B-B14F-4D97-AF65-F5344CB8AC3E}">
        <p14:creationId xmlns:p14="http://schemas.microsoft.com/office/powerpoint/2010/main" val="631921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213</Words>
  <Application>Microsoft Office PowerPoint</Application>
  <PresentationFormat>Произвольный</PresentationFormat>
  <Paragraphs>15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        Презентация «Север»  Воспитатель: Карачихина Юлия Викторовна </vt:lpstr>
      <vt:lpstr>           Что такое Крайний Север Земли?   </vt:lpstr>
      <vt:lpstr>Знакомимся с животными Севера: смотрим журналы, альбомы, книги с иллюстрациями. Исследуем на карте место обитания животных холодных стран.</vt:lpstr>
      <vt:lpstr>Слушаем чтение рассказов  Г.Снегирёва «Пингвиний пляж», «Отважный пингвинёнок», «К морю», «Белёк».</vt:lpstr>
      <vt:lpstr>Рассматриваем иллюстрации, картину «Северные олени», составляем описательный рассказ.</vt:lpstr>
      <vt:lpstr>Смотрим презентации и развивающие мультфильмы «Где живут белые медведи», «Северный олень», «Животные во льдах и снегах.Изучение цифр».</vt:lpstr>
      <vt:lpstr>Изучаем, играя.( Дидактические игры «Кто лишний», «Опиши животное по схеме», «Разрезные картинки – животные севера», макеты природно-климатических зон «Север»)</vt:lpstr>
      <vt:lpstr>Аппликация и оригами «Пингвин на льдине».</vt:lpstr>
      <vt:lpstr>Аппликация «Весёлые пингвины»</vt:lpstr>
      <vt:lpstr>Рисование «Обитатели Севера»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«ЦРР» № 12</dc:title>
  <dc:creator>Воспитатель</dc:creator>
  <cp:lastModifiedBy>user</cp:lastModifiedBy>
  <cp:revision>22</cp:revision>
  <dcterms:created xsi:type="dcterms:W3CDTF">2017-01-30T08:12:07Z</dcterms:created>
  <dcterms:modified xsi:type="dcterms:W3CDTF">2017-02-03T12:52:27Z</dcterms:modified>
</cp:coreProperties>
</file>