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85B3B-2854-4AC1-B8DA-05C33479FF98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8A88B-9603-4B4F-A44C-5390D59957E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Коррекционная работа учителя логопеда в свете реализации ФГОС ДО</a:t>
            </a:r>
            <a:endParaRPr lang="ru-RU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Содержимое 5" descr="44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23574" y="2984290"/>
            <a:ext cx="6096851" cy="30103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l"/>
            <a:r>
              <a:rPr lang="ru-RU" sz="2800" dirty="0" smtClean="0">
                <a:solidFill>
                  <a:schemeClr val="bg1"/>
                </a:solidFill>
              </a:rPr>
              <a:t>В свете реализации ФГОС ДО коррекционная работа направлена на обеспечение коррекции нарушений развития различных категорий детей, имеющих статус детей с ОВЗ. </a:t>
            </a:r>
            <a:r>
              <a:rPr lang="ru-RU" sz="2800" dirty="0" smtClean="0">
                <a:solidFill>
                  <a:schemeClr val="bg1"/>
                </a:solidFill>
              </a:rPr>
              <a:t>Добиться высоких результатов в логопедической работе позволяет: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- тщательный отбор дидактического и наглядного материала к занятиям;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- использование разнообразных форм и методов логопедического воздействия;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- использование компьютерных технологий и технических средств обучения.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>
                <a:solidFill>
                  <a:schemeClr val="bg1"/>
                </a:solidFill>
              </a:rPr>
              <a:t>	</a:t>
            </a:r>
            <a:r>
              <a:rPr lang="ru-RU" sz="2800" dirty="0" smtClean="0">
                <a:solidFill>
                  <a:schemeClr val="bg1"/>
                </a:solidFill>
              </a:rPr>
              <a:t>Чтобы заинтересовать воспитанников, нужны нестандартные подходы, индивидуальные программы, инновационные технологии.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«У ребенка есть страсть к игре, и надо её удовлетворять. Надо не только дать ему время поиграть, но надо пропитать этой игрой всю его жизнь» А.С. Макаренко.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«Вот логопеда кабинет,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в нем дети учатся играя.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Здесь им на всё дадут ответ,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их речь и мысли развивая»</a:t>
            </a:r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15533799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708920"/>
            <a:ext cx="5098109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u="sng" dirty="0" smtClean="0">
                <a:solidFill>
                  <a:schemeClr val="bg1"/>
                </a:solidFill>
              </a:rPr>
              <a:t>Телесноориентированная техника.</a:t>
            </a:r>
            <a:br>
              <a:rPr lang="ru-RU" sz="3200" u="sng" dirty="0" smtClean="0">
                <a:solidFill>
                  <a:schemeClr val="bg1"/>
                </a:solidFill>
              </a:rPr>
            </a:br>
            <a:r>
              <a:rPr lang="ru-RU" sz="3200" u="sng" dirty="0" smtClean="0">
                <a:solidFill>
                  <a:schemeClr val="bg1"/>
                </a:solidFill>
              </a:rPr>
              <a:t>Биоэнергопластика</a:t>
            </a:r>
            <a:r>
              <a:rPr lang="ru-RU" sz="3200" dirty="0" smtClean="0">
                <a:solidFill>
                  <a:schemeClr val="bg1"/>
                </a:solidFill>
              </a:rPr>
              <a:t>: это соединение движений артикуляционного аппарата и движений кистей рук.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IMG_96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636912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IMG_96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636912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Применение забавной лягушки, повышает интерес детей к выполнению упражнений, а также улучшает настроение и уверенность в себе.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IMG_96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996952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96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996952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4000" u="sng" dirty="0" smtClean="0">
                <a:solidFill>
                  <a:schemeClr val="bg1"/>
                </a:solidFill>
              </a:rPr>
              <a:t>Мнемотаблицы.</a:t>
            </a:r>
            <a:br>
              <a:rPr lang="ru-RU" sz="4000" u="sng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Использование мнемотаблиц для автоматизации звуков на этапе работы небольших стихотворных текстов.</a:t>
            </a:r>
            <a:br>
              <a:rPr lang="ru-RU" sz="2800" dirty="0" smtClean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IMG_9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85293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IMG_95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4365104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IMG_95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285293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4000" dirty="0" smtClean="0">
                <a:solidFill>
                  <a:schemeClr val="bg1"/>
                </a:solidFill>
              </a:rPr>
              <a:t>Автоматизация и дифференциация в коррекционно – развивающих играх.</a:t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IMG_96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13285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95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213285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IMG_95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213285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IMG_955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07704" y="429309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IMG_95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4293096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>Тренируя пальцы мы оказываем мощнейшее воздействие на работоспособность коры головного мозга, а следовательно на развитие речи. Мелкую моторику развиваем с помощью круп, прищепок, бигуди и все это в сочетании со стишками.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IMG_95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4437112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 descr="IMG_95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348880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 descr="IMG_95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2348880"/>
            <a:ext cx="2520000" cy="189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Шагаем пальчиками, произносим слоги.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IMG_95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4077072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95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17008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95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17008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>Развивая пальчики, развиваем речь.</a:t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>
                <a:solidFill>
                  <a:schemeClr val="bg1"/>
                </a:solidFill>
              </a:rPr>
              <a:t/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IMG_96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4149080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IMG_95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7008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IMG_96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170080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Используем </a:t>
            </a:r>
            <a:r>
              <a:rPr lang="ru-RU" sz="3200" dirty="0" err="1" smtClean="0">
                <a:solidFill>
                  <a:schemeClr val="bg1"/>
                </a:solidFill>
              </a:rPr>
              <a:t>пазлы</a:t>
            </a:r>
            <a:r>
              <a:rPr lang="ru-RU" sz="3200" dirty="0" smtClean="0">
                <a:solidFill>
                  <a:schemeClr val="bg1"/>
                </a:solidFill>
              </a:rPr>
              <a:t> в работе по уточнению и обогащению словарного запаса.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600" dirty="0">
                <a:solidFill>
                  <a:schemeClr val="bg1"/>
                </a:solidFill>
              </a:rPr>
              <a:t/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IMG_95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84482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IMG_95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844824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958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422108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62507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Использование информационно компьютерных технологий в работе с ребенком.</a:t>
            </a:r>
            <a:r>
              <a:rPr lang="ru-RU" sz="3600" dirty="0">
                <a:solidFill>
                  <a:schemeClr val="bg1"/>
                </a:solidFill>
              </a:rPr>
              <a:t/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IMG_95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420888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IMG_94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2420888"/>
            <a:ext cx="3240000" cy="243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74638"/>
            <a:ext cx="8352928" cy="229026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>
            <a:normAutofit fontScale="90000"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2700" dirty="0" smtClean="0">
                <a:solidFill>
                  <a:schemeClr val="bg1"/>
                </a:solidFill>
              </a:rPr>
              <a:t>Систематическая работа с применением игровых приемов, способствуют привлечению интереса детей к логопедическим занятиям. Игры отвлекают внимание ребенка от дефекта и побуждают его к общению.</a:t>
            </a:r>
            <a:r>
              <a:rPr lang="ru-RU" sz="3100" dirty="0" smtClean="0">
                <a:solidFill>
                  <a:schemeClr val="bg1"/>
                </a:solidFill>
              </a:rPr>
              <a:t/>
            </a:r>
            <a:br>
              <a:rPr lang="ru-RU" sz="3100" dirty="0" smtClean="0">
                <a:solidFill>
                  <a:schemeClr val="bg1"/>
                </a:solidFill>
              </a:rPr>
            </a:br>
            <a:r>
              <a:rPr lang="ru-RU" sz="3600" dirty="0">
                <a:solidFill>
                  <a:schemeClr val="bg1"/>
                </a:solidFill>
              </a:rPr>
              <a:t/>
            </a:r>
            <a:br>
              <a:rPr lang="ru-RU" sz="3600" dirty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r>
              <a:rPr lang="ru-RU" sz="3600" dirty="0" smtClean="0">
                <a:solidFill>
                  <a:schemeClr val="bg1"/>
                </a:solidFill>
              </a:rPr>
              <a:t/>
            </a:r>
            <a:br>
              <a:rPr lang="ru-RU" sz="3600" dirty="0" smtClean="0">
                <a:solidFill>
                  <a:schemeClr val="bg1"/>
                </a:solidFill>
              </a:rPr>
            </a:b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11" name="Рисунок 10" descr="IsdZS8Mwvg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708920"/>
            <a:ext cx="4834880" cy="402906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82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Коррекционная работа учителя логопеда в свете реализации ФГОС ДО</vt:lpstr>
      <vt:lpstr>В свете реализации ФГОС ДО коррекционная работа направлена на обеспечение коррекции нарушений развития различных категорий детей, имеющих статус детей с ОВЗ. Добиться высоких результатов в логопедической работе позволяет: - тщательный отбор дидактического и наглядного материала к занятиям; - использование разнообразных форм и методов логопедического воздействия; - использование компьютерных технологий и технических средств обучения.  Чтобы заинтересовать воспитанников, нужны нестандартные подходы, индивидуальные программы, инновационные технологии.</vt:lpstr>
      <vt:lpstr>«У ребенка есть страсть к игре, и надо её удовлетворять. Надо не только дать ему время поиграть, но надо пропитать этой игрой всю его жизнь» А.С. Макаренко.</vt:lpstr>
      <vt:lpstr>«Вот логопеда кабинет, в нем дети учатся играя. Здесь им на всё дадут ответ, их речь и мысли развивая» </vt:lpstr>
      <vt:lpstr>Телесноориентированная техника. Биоэнергопластика: это соединение движений артикуляционного аппарата и движений кистей рук. </vt:lpstr>
      <vt:lpstr> Применение забавной лягушки, повышает интерес детей к выполнению упражнений, а также улучшает настроение и уверенность в себе.</vt:lpstr>
      <vt:lpstr> Мнемотаблицы. Использование мнемотаблиц для автоматизации звуков на этапе работы небольших стихотворных текстов. </vt:lpstr>
      <vt:lpstr> Автоматизация и дифференциация в коррекционно – развивающих играх.  </vt:lpstr>
      <vt:lpstr> Тренируя пальцы мы оказываем мощнейшее воздействие на работоспособность коры головного мозга, а следовательно на развитие речи. Мелкую моторику развиваем с помощью круп, прищепок, бигуди и все это в сочетании со стишками.  </vt:lpstr>
      <vt:lpstr> Шагаем пальчиками, произносим слоги.  </vt:lpstr>
      <vt:lpstr> Развивая пальчики, развиваем речь.    </vt:lpstr>
      <vt:lpstr> Используем пазлы в работе по уточнению и обогащению словарного запаса.    </vt:lpstr>
      <vt:lpstr> Использование информационно компьютерных технологий в работе с ребенком.   </vt:lpstr>
      <vt:lpstr> Систематическая работа с применением игровых приемов, способствуют привлечению интереса детей к логопедическим занятиям. Игры отвлекают внимание ребенка от дефекта и побуждают его к общению.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Коррекционная работа учителя логопеда в свете реализации ФГОС ДО</dc:title>
  <dc:creator>ГАЛИНА</dc:creator>
  <cp:lastModifiedBy>ГАЛИНА</cp:lastModifiedBy>
  <cp:revision>10</cp:revision>
  <dcterms:created xsi:type="dcterms:W3CDTF">2016-03-28T10:57:47Z</dcterms:created>
  <dcterms:modified xsi:type="dcterms:W3CDTF">2016-03-28T12:26:49Z</dcterms:modified>
</cp:coreProperties>
</file>