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5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</p:sldIdLst>
  <p:sldSz cy="6858000" cx="9144000"/>
  <p:notesSz cx="6858000" cy="9144000"/>
  <p:embeddedFontLst>
    <p:embeddedFont>
      <p:font typeface="Constantia"/>
      <p:regular r:id="rId18"/>
      <p:bold r:id="rId19"/>
      <p:italic r:id="rId20"/>
      <p:boldItalic r:id="rId2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Constantia-italic.fntdata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21" Type="http://schemas.openxmlformats.org/officeDocument/2006/relationships/font" Target="fonts/Constantia-boldItalic.fntdata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5" Type="http://schemas.openxmlformats.org/officeDocument/2006/relationships/slide" Target="slides/slide1.xml"/><Relationship Id="rId19" Type="http://schemas.openxmlformats.org/officeDocument/2006/relationships/font" Target="fonts/Constantia-bold.fntdata"/><Relationship Id="rId6" Type="http://schemas.openxmlformats.org/officeDocument/2006/relationships/slide" Target="slides/slide2.xml"/><Relationship Id="rId18" Type="http://schemas.openxmlformats.org/officeDocument/2006/relationships/font" Target="fonts/Constantia-regular.fntdata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4" name="Shape 4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/>
          <a:lstStyle>
            <a:lvl1pPr lvl="0">
              <a:spcBef>
                <a:spcPts val="0"/>
              </a:spcBef>
              <a:buSzPct val="100000"/>
              <a:buChar char="●"/>
              <a:defRPr sz="1100"/>
            </a:lvl1pPr>
            <a:lvl2pPr lvl="1">
              <a:spcBef>
                <a:spcPts val="0"/>
              </a:spcBef>
              <a:buSzPct val="100000"/>
              <a:buChar char="○"/>
              <a:defRPr sz="1100"/>
            </a:lvl2pPr>
            <a:lvl3pPr lvl="2">
              <a:spcBef>
                <a:spcPts val="0"/>
              </a:spcBef>
              <a:buSzPct val="100000"/>
              <a:buChar char="■"/>
              <a:defRPr sz="1100"/>
            </a:lvl3pPr>
            <a:lvl4pPr lvl="3">
              <a:spcBef>
                <a:spcPts val="0"/>
              </a:spcBef>
              <a:buSzPct val="100000"/>
              <a:buChar char="●"/>
              <a:defRPr sz="1100"/>
            </a:lvl4pPr>
            <a:lvl5pPr lvl="4">
              <a:spcBef>
                <a:spcPts val="0"/>
              </a:spcBef>
              <a:buSzPct val="100000"/>
              <a:buChar char="○"/>
              <a:defRPr sz="1100"/>
            </a:lvl5pPr>
            <a:lvl6pPr lvl="5">
              <a:spcBef>
                <a:spcPts val="0"/>
              </a:spcBef>
              <a:buSzPct val="100000"/>
              <a:buChar char="■"/>
              <a:defRPr sz="1100"/>
            </a:lvl6pPr>
            <a:lvl7pPr lvl="6">
              <a:spcBef>
                <a:spcPts val="0"/>
              </a:spcBef>
              <a:buSzPct val="100000"/>
              <a:buChar char="●"/>
              <a:defRPr sz="1100"/>
            </a:lvl7pPr>
            <a:lvl8pPr lvl="7">
              <a:spcBef>
                <a:spcPts val="0"/>
              </a:spcBef>
              <a:buSzPct val="100000"/>
              <a:buChar char="○"/>
              <a:defRPr sz="1100"/>
            </a:lvl8pPr>
            <a:lvl9pPr lvl="8">
              <a:spcBef>
                <a:spcPts val="0"/>
              </a:spcBef>
              <a:buSzPct val="1000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hape 90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91" name="Shape 91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96" name="Shape 96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01" name="Shape 101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Shape 107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08" name="Shape 108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hape 114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15" name="Shape 115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23" name="Shape 123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Shape 129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30" name="Shape 130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Shape 137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38" name="Shape 138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Shape 144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45" name="Shape 145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Shape 152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53" name="Shape 153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Shape 161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62" name="Shape 162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Shape 168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69" name="Shape 169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Shape 174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75" name="Shape 175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type="blank">
  <p:cSld name="Пустой слайд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/>
          <p:nvPr>
            <p:ph idx="10" type="dt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wrap="square" tIns="91425"/>
          <a:lstStyle>
            <a:lvl1pPr indent="0" lvl="0" marL="0" marR="0" rtl="0" algn="l">
              <a:spcBef>
                <a:spcPts val="0"/>
              </a:spcBef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0" lvl="1" marL="457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0" lvl="2" marL="914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0" lvl="3" marL="1371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0" lvl="4" marL="18288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0" lvl="5" marL="22860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0" lvl="6" marL="2743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0" lvl="7" marL="3200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0" lvl="8" marL="3657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18" name="Shape 18"/>
          <p:cNvSpPr txBox="1"/>
          <p:nvPr>
            <p:ph idx="11" type="ftr"/>
          </p:nvPr>
        </p:nvSpPr>
        <p:spPr>
          <a:xfrm>
            <a:off x="2667000" y="6356350"/>
            <a:ext cx="33527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wrap="square" tIns="91425"/>
          <a:lstStyle>
            <a:lvl1pPr indent="0" lvl="0" marL="0" marR="0" rtl="0" algn="l">
              <a:spcBef>
                <a:spcPts val="0"/>
              </a:spcBef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0" lvl="1" marL="457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0" lvl="2" marL="914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0" lvl="3" marL="1371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0" lvl="4" marL="18288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0" lvl="5" marL="22860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0" lvl="6" marL="2743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0" lvl="7" marL="3200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0" lvl="8" marL="3657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19" name="Shape 19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rIns="0" wrap="square" tIns="0">
            <a:noAutofit/>
          </a:bodyPr>
          <a:lstStyle/>
          <a:p>
            <a:pPr indent="0" lvl="0" marL="0" marR="0" rtl="0" algn="r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-RU"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type="twoObj">
  <p:cSld name="Два объекта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 txBox="1"/>
          <p:nvPr>
            <p:ph type="title"/>
          </p:nvPr>
        </p:nvSpPr>
        <p:spPr>
          <a:xfrm>
            <a:off x="457200" y="70408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wrap="square" tIns="91425"/>
          <a:lstStyle>
            <a:lvl1pPr indent="0" lvl="0" marL="0" marR="0" rtl="0" algn="l">
              <a:spcBef>
                <a:spcPts val="0"/>
              </a:spcBef>
              <a:buClr>
                <a:schemeClr val="dk2"/>
              </a:buClr>
              <a:buFont typeface="Calibri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>
              <a:spcBef>
                <a:spcPts val="0"/>
              </a:spcBef>
              <a:buNone/>
              <a:defRPr sz="1800"/>
            </a:lvl2pPr>
            <a:lvl3pPr indent="0" lvl="2">
              <a:spcBef>
                <a:spcPts val="0"/>
              </a:spcBef>
              <a:buNone/>
              <a:defRPr sz="1800"/>
            </a:lvl3pPr>
            <a:lvl4pPr indent="0" lvl="3">
              <a:spcBef>
                <a:spcPts val="0"/>
              </a:spcBef>
              <a:buNone/>
              <a:defRPr sz="1800"/>
            </a:lvl4pPr>
            <a:lvl5pPr indent="0" lvl="4">
              <a:spcBef>
                <a:spcPts val="0"/>
              </a:spcBef>
              <a:buNone/>
              <a:defRPr sz="1800"/>
            </a:lvl5pPr>
            <a:lvl6pPr indent="0" lvl="5">
              <a:spcBef>
                <a:spcPts val="0"/>
              </a:spcBef>
              <a:buNone/>
              <a:defRPr sz="1800"/>
            </a:lvl6pPr>
            <a:lvl7pPr indent="0" lvl="6">
              <a:spcBef>
                <a:spcPts val="0"/>
              </a:spcBef>
              <a:buNone/>
              <a:defRPr sz="1800"/>
            </a:lvl7pPr>
            <a:lvl8pPr indent="0" lvl="7">
              <a:spcBef>
                <a:spcPts val="0"/>
              </a:spcBef>
              <a:buNone/>
              <a:defRPr sz="1800"/>
            </a:lvl8pPr>
            <a:lvl9pPr indent="0" lvl="8">
              <a:spcBef>
                <a:spcPts val="0"/>
              </a:spcBef>
              <a:buNone/>
              <a:defRPr sz="1800"/>
            </a:lvl9pPr>
          </a:lstStyle>
          <a:p/>
        </p:txBody>
      </p:sp>
      <p:sp>
        <p:nvSpPr>
          <p:cNvPr id="22" name="Shape 22"/>
          <p:cNvSpPr txBox="1"/>
          <p:nvPr>
            <p:ph idx="1" type="body"/>
          </p:nvPr>
        </p:nvSpPr>
        <p:spPr>
          <a:xfrm>
            <a:off x="457200" y="1920084"/>
            <a:ext cx="4038599" cy="443483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/>
          <a:lstStyle>
            <a:lvl1pPr indent="-117475" lvl="0" marL="274320" marR="0" rtl="0" algn="l">
              <a:spcBef>
                <a:spcPts val="520"/>
              </a:spcBef>
              <a:buClr>
                <a:schemeClr val="accent3"/>
              </a:buClr>
              <a:buSzPct val="95000"/>
              <a:buFont typeface="Noto Sans Symbols"/>
              <a:buChar char="●"/>
              <a:defRPr b="0" i="0" sz="2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-129540" lvl="1" marL="640080" marR="0" rtl="0" algn="l">
              <a:spcBef>
                <a:spcPts val="480"/>
              </a:spcBef>
              <a:buClr>
                <a:schemeClr val="accent1"/>
              </a:buClr>
              <a:buSzPct val="85000"/>
              <a:buFont typeface="Noto Sans Symbols"/>
              <a:buChar char="●"/>
              <a:defRPr b="0" i="0" sz="2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-165100" lvl="2" marL="914400" marR="0" rtl="0" algn="l">
              <a:spcBef>
                <a:spcPts val="400"/>
              </a:spcBef>
              <a:buClr>
                <a:schemeClr val="accent2"/>
              </a:buClr>
              <a:buSzPct val="7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-136525" lvl="3" marL="1188720" marR="0" rtl="0" algn="l">
              <a:spcBef>
                <a:spcPts val="360"/>
              </a:spcBef>
              <a:buClr>
                <a:schemeClr val="accent3"/>
              </a:buClr>
              <a:buSzPct val="64999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-144144" lvl="4" marL="1463040" marR="0" rtl="0" algn="l">
              <a:spcBef>
                <a:spcPts val="360"/>
              </a:spcBef>
              <a:buClr>
                <a:schemeClr val="accent4"/>
              </a:buClr>
              <a:buSzPct val="64999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-121920" lvl="5" marL="1737360" marR="0" rtl="0" algn="l">
              <a:spcBef>
                <a:spcPts val="360"/>
              </a:spcBef>
              <a:buClr>
                <a:schemeClr val="accent5"/>
              </a:buClr>
              <a:buSzPct val="79999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-111760" lvl="6" marL="1920240" marR="0" rtl="0" algn="l">
              <a:spcBef>
                <a:spcPts val="320"/>
              </a:spcBef>
              <a:buClr>
                <a:schemeClr val="accent6"/>
              </a:buClr>
              <a:buSzPct val="8000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-86360" lvl="7" marL="2194560" marR="0" rtl="0" algn="l">
              <a:spcBef>
                <a:spcPts val="320"/>
              </a:spcBef>
              <a:buClr>
                <a:schemeClr val="dk2"/>
              </a:buClr>
              <a:buSzPct val="100000"/>
              <a:buFont typeface="Constantia"/>
              <a:buChar char="•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-93979" lvl="8" marL="2468880" marR="0" rtl="0" algn="l">
              <a:spcBef>
                <a:spcPts val="280"/>
              </a:spcBef>
              <a:buClr>
                <a:schemeClr val="dk2"/>
              </a:buClr>
              <a:buSzPct val="100000"/>
              <a:buFont typeface="Constantia"/>
              <a:buChar char="•"/>
              <a:defRPr b="0" i="0" sz="1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23" name="Shape 23"/>
          <p:cNvSpPr txBox="1"/>
          <p:nvPr>
            <p:ph idx="2" type="body"/>
          </p:nvPr>
        </p:nvSpPr>
        <p:spPr>
          <a:xfrm>
            <a:off x="4648200" y="1920084"/>
            <a:ext cx="4038599" cy="443483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/>
          <a:lstStyle>
            <a:lvl1pPr indent="-117475" lvl="0" marL="274320" marR="0" rtl="0" algn="l">
              <a:spcBef>
                <a:spcPts val="520"/>
              </a:spcBef>
              <a:buClr>
                <a:schemeClr val="accent3"/>
              </a:buClr>
              <a:buSzPct val="95000"/>
              <a:buFont typeface="Noto Sans Symbols"/>
              <a:buChar char="●"/>
              <a:defRPr b="0" i="0" sz="2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-129540" lvl="1" marL="640080" marR="0" rtl="0" algn="l">
              <a:spcBef>
                <a:spcPts val="480"/>
              </a:spcBef>
              <a:buClr>
                <a:schemeClr val="accent1"/>
              </a:buClr>
              <a:buSzPct val="85000"/>
              <a:buFont typeface="Noto Sans Symbols"/>
              <a:buChar char="●"/>
              <a:defRPr b="0" i="0" sz="2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-165100" lvl="2" marL="914400" marR="0" rtl="0" algn="l">
              <a:spcBef>
                <a:spcPts val="400"/>
              </a:spcBef>
              <a:buClr>
                <a:schemeClr val="accent2"/>
              </a:buClr>
              <a:buSzPct val="70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-136525" lvl="3" marL="1188720" marR="0" rtl="0" algn="l">
              <a:spcBef>
                <a:spcPts val="360"/>
              </a:spcBef>
              <a:buClr>
                <a:schemeClr val="accent3"/>
              </a:buClr>
              <a:buSzPct val="64999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-144144" lvl="4" marL="1463040" marR="0" rtl="0" algn="l">
              <a:spcBef>
                <a:spcPts val="360"/>
              </a:spcBef>
              <a:buClr>
                <a:schemeClr val="accent4"/>
              </a:buClr>
              <a:buSzPct val="64999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-121920" lvl="5" marL="1737360" marR="0" rtl="0" algn="l">
              <a:spcBef>
                <a:spcPts val="360"/>
              </a:spcBef>
              <a:buClr>
                <a:schemeClr val="accent5"/>
              </a:buClr>
              <a:buSzPct val="79999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-111760" lvl="6" marL="1920240" marR="0" rtl="0" algn="l">
              <a:spcBef>
                <a:spcPts val="320"/>
              </a:spcBef>
              <a:buClr>
                <a:schemeClr val="accent6"/>
              </a:buClr>
              <a:buSzPct val="8000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-86360" lvl="7" marL="2194560" marR="0" rtl="0" algn="l">
              <a:spcBef>
                <a:spcPts val="320"/>
              </a:spcBef>
              <a:buClr>
                <a:schemeClr val="dk2"/>
              </a:buClr>
              <a:buSzPct val="100000"/>
              <a:buFont typeface="Constantia"/>
              <a:buChar char="•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-93979" lvl="8" marL="2468880" marR="0" rtl="0" algn="l">
              <a:spcBef>
                <a:spcPts val="280"/>
              </a:spcBef>
              <a:buClr>
                <a:schemeClr val="dk2"/>
              </a:buClr>
              <a:buSzPct val="100000"/>
              <a:buFont typeface="Constantia"/>
              <a:buChar char="•"/>
              <a:defRPr b="0" i="0" sz="1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24" name="Shape 24"/>
          <p:cNvSpPr txBox="1"/>
          <p:nvPr>
            <p:ph idx="10" type="dt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wrap="square" tIns="91425"/>
          <a:lstStyle>
            <a:lvl1pPr indent="0" lvl="0" marL="0" marR="0" rtl="0" algn="l">
              <a:spcBef>
                <a:spcPts val="0"/>
              </a:spcBef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0" lvl="1" marL="457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0" lvl="2" marL="914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0" lvl="3" marL="1371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0" lvl="4" marL="18288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0" lvl="5" marL="22860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0" lvl="6" marL="2743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0" lvl="7" marL="3200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0" lvl="8" marL="3657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25" name="Shape 25"/>
          <p:cNvSpPr txBox="1"/>
          <p:nvPr>
            <p:ph idx="11" type="ftr"/>
          </p:nvPr>
        </p:nvSpPr>
        <p:spPr>
          <a:xfrm>
            <a:off x="2667000" y="6356350"/>
            <a:ext cx="33527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wrap="square" tIns="91425"/>
          <a:lstStyle>
            <a:lvl1pPr indent="0" lvl="0" marL="0" marR="0" rtl="0" algn="l">
              <a:spcBef>
                <a:spcPts val="0"/>
              </a:spcBef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0" lvl="1" marL="457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0" lvl="2" marL="914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0" lvl="3" marL="1371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0" lvl="4" marL="18288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0" lvl="5" marL="22860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0" lvl="6" marL="2743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0" lvl="7" marL="3200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0" lvl="8" marL="3657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26" name="Shape 26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rIns="0" wrap="square" tIns="0">
            <a:noAutofit/>
          </a:bodyPr>
          <a:lstStyle/>
          <a:p>
            <a:pPr indent="0" lvl="0" marL="0" marR="0" rtl="0" algn="r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-RU"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type="obj">
  <p:cSld name="Заголовок и объект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hape 28"/>
          <p:cNvSpPr txBox="1"/>
          <p:nvPr>
            <p:ph type="title"/>
          </p:nvPr>
        </p:nvSpPr>
        <p:spPr>
          <a:xfrm>
            <a:off x="457200" y="70408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wrap="square" tIns="91425"/>
          <a:lstStyle>
            <a:lvl1pPr indent="0" lvl="0" marL="0" marR="0" rtl="0" algn="l">
              <a:spcBef>
                <a:spcPts val="0"/>
              </a:spcBef>
              <a:buClr>
                <a:schemeClr val="dk2"/>
              </a:buClr>
              <a:buFont typeface="Calibri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>
              <a:spcBef>
                <a:spcPts val="0"/>
              </a:spcBef>
              <a:buNone/>
              <a:defRPr sz="1800"/>
            </a:lvl2pPr>
            <a:lvl3pPr indent="0" lvl="2">
              <a:spcBef>
                <a:spcPts val="0"/>
              </a:spcBef>
              <a:buNone/>
              <a:defRPr sz="1800"/>
            </a:lvl3pPr>
            <a:lvl4pPr indent="0" lvl="3">
              <a:spcBef>
                <a:spcPts val="0"/>
              </a:spcBef>
              <a:buNone/>
              <a:defRPr sz="1800"/>
            </a:lvl4pPr>
            <a:lvl5pPr indent="0" lvl="4">
              <a:spcBef>
                <a:spcPts val="0"/>
              </a:spcBef>
              <a:buNone/>
              <a:defRPr sz="1800"/>
            </a:lvl5pPr>
            <a:lvl6pPr indent="0" lvl="5">
              <a:spcBef>
                <a:spcPts val="0"/>
              </a:spcBef>
              <a:buNone/>
              <a:defRPr sz="1800"/>
            </a:lvl6pPr>
            <a:lvl7pPr indent="0" lvl="6">
              <a:spcBef>
                <a:spcPts val="0"/>
              </a:spcBef>
              <a:buNone/>
              <a:defRPr sz="1800"/>
            </a:lvl7pPr>
            <a:lvl8pPr indent="0" lvl="7">
              <a:spcBef>
                <a:spcPts val="0"/>
              </a:spcBef>
              <a:buNone/>
              <a:defRPr sz="1800"/>
            </a:lvl8pPr>
            <a:lvl9pPr indent="0" lvl="8">
              <a:spcBef>
                <a:spcPts val="0"/>
              </a:spcBef>
              <a:buNone/>
              <a:defRPr sz="1800"/>
            </a:lvl9pPr>
          </a:lstStyle>
          <a:p/>
        </p:txBody>
      </p:sp>
      <p:sp>
        <p:nvSpPr>
          <p:cNvPr id="29" name="Shape 29"/>
          <p:cNvSpPr txBox="1"/>
          <p:nvPr>
            <p:ph idx="1" type="body"/>
          </p:nvPr>
        </p:nvSpPr>
        <p:spPr>
          <a:xfrm>
            <a:off x="457200" y="1935480"/>
            <a:ext cx="8229600" cy="438911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/>
          <a:lstStyle>
            <a:lvl1pPr indent="-117475" lvl="0" marL="274320" marR="0" rtl="0" algn="l">
              <a:spcBef>
                <a:spcPts val="520"/>
              </a:spcBef>
              <a:buClr>
                <a:schemeClr val="accent3"/>
              </a:buClr>
              <a:buSzPct val="95000"/>
              <a:buFont typeface="Noto Sans Symbols"/>
              <a:buChar char="●"/>
              <a:defRPr b="0" i="0" sz="2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-129540" lvl="1" marL="640080" marR="0" rtl="0" algn="l">
              <a:spcBef>
                <a:spcPts val="480"/>
              </a:spcBef>
              <a:buClr>
                <a:schemeClr val="accent1"/>
              </a:buClr>
              <a:buSzPct val="85000"/>
              <a:buFont typeface="Noto Sans Symbols"/>
              <a:buChar char="●"/>
              <a:defRPr b="0" i="0" sz="2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-160655" lvl="2" marL="914400" marR="0" rtl="0" algn="l">
              <a:spcBef>
                <a:spcPts val="420"/>
              </a:spcBef>
              <a:buClr>
                <a:schemeClr val="accent2"/>
              </a:buClr>
              <a:buSzPct val="70000"/>
              <a:buFont typeface="Noto Sans Symbols"/>
              <a:buChar char="●"/>
              <a:defRPr b="0" i="0" sz="21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-128269" lvl="3" marL="1188720" marR="0" rtl="0" algn="l">
              <a:spcBef>
                <a:spcPts val="400"/>
              </a:spcBef>
              <a:buClr>
                <a:schemeClr val="accent3"/>
              </a:buClr>
              <a:buSzPct val="64999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-135889" lvl="4" marL="1463040" marR="0" rtl="0" algn="l">
              <a:spcBef>
                <a:spcPts val="400"/>
              </a:spcBef>
              <a:buClr>
                <a:schemeClr val="accent4"/>
              </a:buClr>
              <a:buSzPct val="64999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-121920" lvl="5" marL="1737360" marR="0" rtl="0" algn="l">
              <a:spcBef>
                <a:spcPts val="360"/>
              </a:spcBef>
              <a:buClr>
                <a:schemeClr val="accent5"/>
              </a:buClr>
              <a:buSzPct val="79999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-111760" lvl="6" marL="1920240" marR="0" rtl="0" algn="l">
              <a:spcBef>
                <a:spcPts val="320"/>
              </a:spcBef>
              <a:buClr>
                <a:schemeClr val="accent6"/>
              </a:buClr>
              <a:buSzPct val="8000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-86360" lvl="7" marL="2194560" marR="0" rtl="0" algn="l">
              <a:spcBef>
                <a:spcPts val="320"/>
              </a:spcBef>
              <a:buClr>
                <a:schemeClr val="dk2"/>
              </a:buClr>
              <a:buSzPct val="100000"/>
              <a:buFont typeface="Constantia"/>
              <a:buChar char="•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-93979" lvl="8" marL="2468880" marR="0" rtl="0" algn="l">
              <a:spcBef>
                <a:spcPts val="280"/>
              </a:spcBef>
              <a:buClr>
                <a:schemeClr val="dk2"/>
              </a:buClr>
              <a:buSzPct val="100000"/>
              <a:buFont typeface="Constantia"/>
              <a:buChar char="•"/>
              <a:defRPr b="0" i="0" sz="1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30" name="Shape 30"/>
          <p:cNvSpPr txBox="1"/>
          <p:nvPr>
            <p:ph idx="10" type="dt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wrap="square" tIns="91425"/>
          <a:lstStyle>
            <a:lvl1pPr indent="0" lvl="0" marL="0" marR="0" rtl="0" algn="l">
              <a:spcBef>
                <a:spcPts val="0"/>
              </a:spcBef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0" lvl="1" marL="457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0" lvl="2" marL="914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0" lvl="3" marL="1371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0" lvl="4" marL="18288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0" lvl="5" marL="22860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0" lvl="6" marL="2743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0" lvl="7" marL="3200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0" lvl="8" marL="3657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31" name="Shape 31"/>
          <p:cNvSpPr txBox="1"/>
          <p:nvPr>
            <p:ph idx="11" type="ftr"/>
          </p:nvPr>
        </p:nvSpPr>
        <p:spPr>
          <a:xfrm>
            <a:off x="2667000" y="6356350"/>
            <a:ext cx="33527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wrap="square" tIns="91425"/>
          <a:lstStyle>
            <a:lvl1pPr indent="0" lvl="0" marL="0" marR="0" rtl="0" algn="l">
              <a:spcBef>
                <a:spcPts val="0"/>
              </a:spcBef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0" lvl="1" marL="457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0" lvl="2" marL="914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0" lvl="3" marL="1371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0" lvl="4" marL="18288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0" lvl="5" marL="22860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0" lvl="6" marL="2743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0" lvl="7" marL="3200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0" lvl="8" marL="3657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32" name="Shape 32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rIns="0" wrap="square" tIns="0">
            <a:noAutofit/>
          </a:bodyPr>
          <a:lstStyle/>
          <a:p>
            <a:pPr indent="0" lvl="0" marL="0" marR="0" rtl="0" algn="r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-RU"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type="title">
  <p:cSld name="Титульный слайд">
    <p:bg>
      <p:bgPr>
        <a:gradFill>
          <a:gsLst>
            <a:gs pos="0">
              <a:srgbClr val="439FD7"/>
            </a:gs>
            <a:gs pos="25000">
              <a:srgbClr val="4397CA"/>
            </a:gs>
            <a:gs pos="100000">
              <a:srgbClr val="00466A"/>
            </a:gs>
          </a:gsLst>
          <a:path path="circle">
            <a:fillToRect b="50%" l="50%" r="50%" t="50%"/>
          </a:path>
          <a:tileRect/>
        </a:gradFill>
      </p:bgPr>
    </p:bg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hape 34"/>
          <p:cNvSpPr txBox="1"/>
          <p:nvPr>
            <p:ph type="ctrTitle"/>
          </p:nvPr>
        </p:nvSpPr>
        <p:spPr>
          <a:xfrm>
            <a:off x="533400" y="1371600"/>
            <a:ext cx="7851648" cy="18288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wrap="square" tIns="91425"/>
          <a:lstStyle>
            <a:lvl1pPr indent="0" lvl="0" marL="0" marR="0" rtl="0" algn="r">
              <a:spcBef>
                <a:spcPts val="0"/>
              </a:spcBef>
              <a:buClr>
                <a:srgbClr val="4CE0EA"/>
              </a:buClr>
              <a:buFont typeface="Calibri"/>
              <a:buNone/>
              <a:defRPr b="1" i="0" sz="5600" u="none" cap="none" strike="noStrike">
                <a:solidFill>
                  <a:srgbClr val="4CE0EA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>
              <a:spcBef>
                <a:spcPts val="0"/>
              </a:spcBef>
              <a:buNone/>
              <a:defRPr sz="1800"/>
            </a:lvl2pPr>
            <a:lvl3pPr indent="0" lvl="2">
              <a:spcBef>
                <a:spcPts val="0"/>
              </a:spcBef>
              <a:buNone/>
              <a:defRPr sz="1800"/>
            </a:lvl3pPr>
            <a:lvl4pPr indent="0" lvl="3">
              <a:spcBef>
                <a:spcPts val="0"/>
              </a:spcBef>
              <a:buNone/>
              <a:defRPr sz="1800"/>
            </a:lvl4pPr>
            <a:lvl5pPr indent="0" lvl="4">
              <a:spcBef>
                <a:spcPts val="0"/>
              </a:spcBef>
              <a:buNone/>
              <a:defRPr sz="1800"/>
            </a:lvl5pPr>
            <a:lvl6pPr indent="0" lvl="5">
              <a:spcBef>
                <a:spcPts val="0"/>
              </a:spcBef>
              <a:buNone/>
              <a:defRPr sz="1800"/>
            </a:lvl6pPr>
            <a:lvl7pPr indent="0" lvl="6">
              <a:spcBef>
                <a:spcPts val="0"/>
              </a:spcBef>
              <a:buNone/>
              <a:defRPr sz="1800"/>
            </a:lvl7pPr>
            <a:lvl8pPr indent="0" lvl="7">
              <a:spcBef>
                <a:spcPts val="0"/>
              </a:spcBef>
              <a:buNone/>
              <a:defRPr sz="1800"/>
            </a:lvl8pPr>
            <a:lvl9pPr indent="0" lvl="8">
              <a:spcBef>
                <a:spcPts val="0"/>
              </a:spcBef>
              <a:buNone/>
              <a:defRPr sz="1800"/>
            </a:lvl9pPr>
          </a:lstStyle>
          <a:p/>
        </p:txBody>
      </p:sp>
      <p:sp>
        <p:nvSpPr>
          <p:cNvPr id="35" name="Shape 35"/>
          <p:cNvSpPr txBox="1"/>
          <p:nvPr>
            <p:ph idx="1" type="subTitle"/>
          </p:nvPr>
        </p:nvSpPr>
        <p:spPr>
          <a:xfrm>
            <a:off x="533400" y="3228535"/>
            <a:ext cx="7854696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/>
          <a:lstStyle>
            <a:lvl1pPr indent="0" lvl="0" marL="0" marR="45720" rtl="0" algn="r">
              <a:spcBef>
                <a:spcPts val="520"/>
              </a:spcBef>
              <a:buClr>
                <a:schemeClr val="accent3"/>
              </a:buClr>
              <a:buFont typeface="Noto Sans Symbols"/>
              <a:buNone/>
              <a:defRPr b="0" i="0" sz="26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0" lvl="1" marL="457200" marR="0" rtl="0" algn="ctr">
              <a:spcBef>
                <a:spcPts val="480"/>
              </a:spcBef>
              <a:buClr>
                <a:schemeClr val="accent1"/>
              </a:buClr>
              <a:buFont typeface="Noto Sans Symbols"/>
              <a:buNone/>
              <a:defRPr b="0" i="0" sz="24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0" lvl="2" marL="914400" marR="0" rtl="0" algn="ctr">
              <a:spcBef>
                <a:spcPts val="420"/>
              </a:spcBef>
              <a:buClr>
                <a:schemeClr val="accent2"/>
              </a:buClr>
              <a:buFont typeface="Noto Sans Symbols"/>
              <a:buNone/>
              <a:defRPr b="0" i="0" sz="21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0" lvl="3" marL="1371600" marR="0" rtl="0" algn="ctr">
              <a:spcBef>
                <a:spcPts val="400"/>
              </a:spcBef>
              <a:buClr>
                <a:schemeClr val="accent3"/>
              </a:buClr>
              <a:buFont typeface="Noto Sans Symbols"/>
              <a:buNone/>
              <a:defRPr b="0" i="0" sz="20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0" lvl="4" marL="1828800" marR="0" rtl="0" algn="ctr">
              <a:spcBef>
                <a:spcPts val="400"/>
              </a:spcBef>
              <a:buClr>
                <a:schemeClr val="accent4"/>
              </a:buClr>
              <a:buFont typeface="Noto Sans Symbols"/>
              <a:buNone/>
              <a:defRPr b="0" i="0" sz="20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0" lvl="5" marL="2286000" marR="0" rtl="0" algn="ctr">
              <a:spcBef>
                <a:spcPts val="360"/>
              </a:spcBef>
              <a:buClr>
                <a:schemeClr val="accent5"/>
              </a:buClr>
              <a:buFont typeface="Noto Sans Symbols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0" lvl="6" marL="2743200" marR="0" rtl="0" algn="ctr">
              <a:spcBef>
                <a:spcPts val="320"/>
              </a:spcBef>
              <a:buClr>
                <a:schemeClr val="accent6"/>
              </a:buClr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0" lvl="7" marL="3200400" marR="0" rtl="0" algn="ctr">
              <a:spcBef>
                <a:spcPts val="320"/>
              </a:spcBef>
              <a:buClr>
                <a:schemeClr val="lt2"/>
              </a:buClr>
              <a:buFont typeface="Constantia"/>
              <a:buNone/>
              <a:defRPr b="0" i="0" sz="16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0" lvl="8" marL="3657600" marR="0" rtl="0" algn="ctr">
              <a:spcBef>
                <a:spcPts val="280"/>
              </a:spcBef>
              <a:buClr>
                <a:schemeClr val="lt2"/>
              </a:buClr>
              <a:buFont typeface="Constantia"/>
              <a:buNone/>
              <a:defRPr b="0" i="0" sz="14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36" name="Shape 36"/>
          <p:cNvSpPr txBox="1"/>
          <p:nvPr>
            <p:ph idx="10" type="dt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wrap="square" tIns="91425"/>
          <a:lstStyle>
            <a:lvl1pPr indent="0" lvl="0" marL="0" marR="0" rtl="0" algn="l">
              <a:spcBef>
                <a:spcPts val="0"/>
              </a:spcBef>
              <a:buNone/>
              <a:defRPr sz="1200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0" lvl="1" marL="457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0" lvl="2" marL="914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0" lvl="3" marL="1371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0" lvl="4" marL="18288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0" lvl="5" marL="22860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0" lvl="6" marL="2743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0" lvl="7" marL="3200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0" lvl="8" marL="3657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37" name="Shape 37"/>
          <p:cNvSpPr txBox="1"/>
          <p:nvPr>
            <p:ph idx="11" type="ftr"/>
          </p:nvPr>
        </p:nvSpPr>
        <p:spPr>
          <a:xfrm>
            <a:off x="2667000" y="6356350"/>
            <a:ext cx="33527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wrap="square" tIns="91425"/>
          <a:lstStyle>
            <a:lvl1pPr indent="0" lvl="0" marL="0" marR="0" rtl="0" algn="l">
              <a:spcBef>
                <a:spcPts val="0"/>
              </a:spcBef>
              <a:buNone/>
              <a:defRPr sz="1200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0" lvl="1" marL="457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0" lvl="2" marL="914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0" lvl="3" marL="1371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0" lvl="4" marL="18288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0" lvl="5" marL="22860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0" lvl="6" marL="2743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0" lvl="7" marL="3200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0" lvl="8" marL="3657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38" name="Shape 38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rIns="0" wrap="square" tIns="0">
            <a:noAutofit/>
          </a:bodyPr>
          <a:lstStyle/>
          <a:p>
            <a:pPr indent="0" lvl="0" marL="0" marR="0" rtl="0" algn="r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-RU" sz="1200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type="secHead">
  <p:cSld name="Заголовок раздела">
    <p:bg>
      <p:bgPr>
        <a:gradFill>
          <a:gsLst>
            <a:gs pos="0">
              <a:srgbClr val="439FD7"/>
            </a:gs>
            <a:gs pos="25000">
              <a:srgbClr val="4397CA"/>
            </a:gs>
            <a:gs pos="100000">
              <a:srgbClr val="00466A"/>
            </a:gs>
          </a:gsLst>
          <a:path path="circle">
            <a:fillToRect b="50%" l="50%" r="50%" t="50%"/>
          </a:path>
          <a:tileRect/>
        </a:gradFill>
      </p:bgPr>
    </p:bg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hape 40"/>
          <p:cNvSpPr txBox="1"/>
          <p:nvPr>
            <p:ph type="title"/>
          </p:nvPr>
        </p:nvSpPr>
        <p:spPr>
          <a:xfrm>
            <a:off x="530352" y="1316736"/>
            <a:ext cx="7772400" cy="136245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wrap="square" tIns="91425"/>
          <a:lstStyle>
            <a:lvl1pPr indent="0" lvl="0" marL="0" marR="0" rtl="0" algn="l">
              <a:spcBef>
                <a:spcPts val="0"/>
              </a:spcBef>
              <a:buClr>
                <a:srgbClr val="4AE3AC"/>
              </a:buClr>
              <a:buFont typeface="Calibri"/>
              <a:buNone/>
              <a:defRPr b="1" i="0" sz="5600" u="none" cap="none" strike="noStrike">
                <a:solidFill>
                  <a:srgbClr val="4AE3AC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>
              <a:spcBef>
                <a:spcPts val="0"/>
              </a:spcBef>
              <a:buNone/>
              <a:defRPr sz="1800"/>
            </a:lvl2pPr>
            <a:lvl3pPr indent="0" lvl="2">
              <a:spcBef>
                <a:spcPts val="0"/>
              </a:spcBef>
              <a:buNone/>
              <a:defRPr sz="1800"/>
            </a:lvl3pPr>
            <a:lvl4pPr indent="0" lvl="3">
              <a:spcBef>
                <a:spcPts val="0"/>
              </a:spcBef>
              <a:buNone/>
              <a:defRPr sz="1800"/>
            </a:lvl4pPr>
            <a:lvl5pPr indent="0" lvl="4">
              <a:spcBef>
                <a:spcPts val="0"/>
              </a:spcBef>
              <a:buNone/>
              <a:defRPr sz="1800"/>
            </a:lvl5pPr>
            <a:lvl6pPr indent="0" lvl="5">
              <a:spcBef>
                <a:spcPts val="0"/>
              </a:spcBef>
              <a:buNone/>
              <a:defRPr sz="1800"/>
            </a:lvl6pPr>
            <a:lvl7pPr indent="0" lvl="6">
              <a:spcBef>
                <a:spcPts val="0"/>
              </a:spcBef>
              <a:buNone/>
              <a:defRPr sz="1800"/>
            </a:lvl7pPr>
            <a:lvl8pPr indent="0" lvl="7">
              <a:spcBef>
                <a:spcPts val="0"/>
              </a:spcBef>
              <a:buNone/>
              <a:defRPr sz="1800"/>
            </a:lvl8pPr>
            <a:lvl9pPr indent="0" lvl="8">
              <a:spcBef>
                <a:spcPts val="0"/>
              </a:spcBef>
              <a:buNone/>
              <a:defRPr sz="1800"/>
            </a:lvl9pPr>
          </a:lstStyle>
          <a:p/>
        </p:txBody>
      </p:sp>
      <p:sp>
        <p:nvSpPr>
          <p:cNvPr id="41" name="Shape 41"/>
          <p:cNvSpPr txBox="1"/>
          <p:nvPr>
            <p:ph idx="1" type="body"/>
          </p:nvPr>
        </p:nvSpPr>
        <p:spPr>
          <a:xfrm>
            <a:off x="530352" y="2704664"/>
            <a:ext cx="7772400" cy="1509711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/>
          <a:lstStyle>
            <a:lvl1pPr indent="0" lvl="0" marL="0" marR="0" rtl="0" algn="l">
              <a:spcBef>
                <a:spcPts val="440"/>
              </a:spcBef>
              <a:buClr>
                <a:schemeClr val="accent3"/>
              </a:buClr>
              <a:buFont typeface="Noto Sans Symbols"/>
              <a:buNone/>
              <a:defRPr b="0" i="0" sz="22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-259080" lvl="1" marL="640080" marR="0" rtl="0" algn="l">
              <a:spcBef>
                <a:spcPts val="360"/>
              </a:spcBef>
              <a:buClr>
                <a:schemeClr val="accent1"/>
              </a:buClr>
              <a:buFont typeface="Noto Sans Symbols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-254000" lvl="2" marL="914400" marR="0" rtl="0" algn="l">
              <a:spcBef>
                <a:spcPts val="320"/>
              </a:spcBef>
              <a:buClr>
                <a:schemeClr val="accent2"/>
              </a:buClr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-210819" lvl="3" marL="1188720" marR="0" rtl="0" algn="l">
              <a:spcBef>
                <a:spcPts val="280"/>
              </a:spcBef>
              <a:buClr>
                <a:schemeClr val="accent3"/>
              </a:buClr>
              <a:buFont typeface="Noto Sans Symbols"/>
              <a:buNone/>
              <a:defRPr b="0" i="0" sz="14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-218439" lvl="4" marL="1463040" marR="0" rtl="0" algn="l">
              <a:spcBef>
                <a:spcPts val="280"/>
              </a:spcBef>
              <a:buClr>
                <a:schemeClr val="accent4"/>
              </a:buClr>
              <a:buFont typeface="Noto Sans Symbols"/>
              <a:buNone/>
              <a:defRPr b="0" i="0" sz="14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-121920" lvl="5" marL="1737360" marR="0" rtl="0" algn="l">
              <a:spcBef>
                <a:spcPts val="360"/>
              </a:spcBef>
              <a:buClr>
                <a:schemeClr val="accent5"/>
              </a:buClr>
              <a:buSzPct val="79999"/>
              <a:buFont typeface="Noto Sans Symbols"/>
              <a:buChar char="●"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-111760" lvl="6" marL="1920240" marR="0" rtl="0" algn="l">
              <a:spcBef>
                <a:spcPts val="320"/>
              </a:spcBef>
              <a:buClr>
                <a:schemeClr val="accent6"/>
              </a:buClr>
              <a:buSzPct val="8000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-86360" lvl="7" marL="2194560" marR="0" rtl="0" algn="l">
              <a:spcBef>
                <a:spcPts val="320"/>
              </a:spcBef>
              <a:buClr>
                <a:schemeClr val="lt2"/>
              </a:buClr>
              <a:buSzPct val="100000"/>
              <a:buFont typeface="Constantia"/>
              <a:buChar char="•"/>
              <a:defRPr b="0" i="0" sz="16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-93979" lvl="8" marL="2468880" marR="0" rtl="0" algn="l">
              <a:spcBef>
                <a:spcPts val="280"/>
              </a:spcBef>
              <a:buClr>
                <a:schemeClr val="lt2"/>
              </a:buClr>
              <a:buSzPct val="100000"/>
              <a:buFont typeface="Constantia"/>
              <a:buChar char="•"/>
              <a:defRPr b="0" i="0" sz="14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42" name="Shape 42"/>
          <p:cNvSpPr txBox="1"/>
          <p:nvPr>
            <p:ph idx="10" type="dt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wrap="square" tIns="91425"/>
          <a:lstStyle>
            <a:lvl1pPr indent="0" lvl="0" marL="0" marR="0" rtl="0" algn="l">
              <a:spcBef>
                <a:spcPts val="0"/>
              </a:spcBef>
              <a:buNone/>
              <a:defRPr sz="1200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0" lvl="1" marL="457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0" lvl="2" marL="914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0" lvl="3" marL="1371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0" lvl="4" marL="18288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0" lvl="5" marL="22860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0" lvl="6" marL="2743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0" lvl="7" marL="3200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0" lvl="8" marL="3657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43" name="Shape 43"/>
          <p:cNvSpPr txBox="1"/>
          <p:nvPr>
            <p:ph idx="11" type="ftr"/>
          </p:nvPr>
        </p:nvSpPr>
        <p:spPr>
          <a:xfrm>
            <a:off x="2667000" y="6356350"/>
            <a:ext cx="33527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wrap="square" tIns="91425"/>
          <a:lstStyle>
            <a:lvl1pPr indent="0" lvl="0" marL="0" marR="0" rtl="0" algn="l">
              <a:spcBef>
                <a:spcPts val="0"/>
              </a:spcBef>
              <a:buNone/>
              <a:defRPr sz="1200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0" lvl="1" marL="457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0" lvl="2" marL="914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0" lvl="3" marL="1371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0" lvl="4" marL="18288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0" lvl="5" marL="22860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0" lvl="6" marL="2743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0" lvl="7" marL="3200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0" lvl="8" marL="3657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44" name="Shape 44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rIns="0" wrap="square" tIns="0">
            <a:noAutofit/>
          </a:bodyPr>
          <a:lstStyle/>
          <a:p>
            <a:pPr indent="0" lvl="0" marL="0" marR="0" rtl="0" algn="r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-RU" sz="1200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type="twoTxTwoObj">
  <p:cSld name="Сравнение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 txBox="1"/>
          <p:nvPr>
            <p:ph type="title"/>
          </p:nvPr>
        </p:nvSpPr>
        <p:spPr>
          <a:xfrm>
            <a:off x="457200" y="70408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wrap="square" tIns="91425"/>
          <a:lstStyle>
            <a:lvl1pPr indent="0" lvl="0" marL="0" marR="0" rtl="0" algn="l">
              <a:spcBef>
                <a:spcPts val="0"/>
              </a:spcBef>
              <a:buClr>
                <a:schemeClr val="dk2"/>
              </a:buClr>
              <a:buFont typeface="Calibri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>
              <a:spcBef>
                <a:spcPts val="0"/>
              </a:spcBef>
              <a:buNone/>
              <a:defRPr sz="1800"/>
            </a:lvl2pPr>
            <a:lvl3pPr indent="0" lvl="2">
              <a:spcBef>
                <a:spcPts val="0"/>
              </a:spcBef>
              <a:buNone/>
              <a:defRPr sz="1800"/>
            </a:lvl3pPr>
            <a:lvl4pPr indent="0" lvl="3">
              <a:spcBef>
                <a:spcPts val="0"/>
              </a:spcBef>
              <a:buNone/>
              <a:defRPr sz="1800"/>
            </a:lvl4pPr>
            <a:lvl5pPr indent="0" lvl="4">
              <a:spcBef>
                <a:spcPts val="0"/>
              </a:spcBef>
              <a:buNone/>
              <a:defRPr sz="1800"/>
            </a:lvl5pPr>
            <a:lvl6pPr indent="0" lvl="5">
              <a:spcBef>
                <a:spcPts val="0"/>
              </a:spcBef>
              <a:buNone/>
              <a:defRPr sz="1800"/>
            </a:lvl6pPr>
            <a:lvl7pPr indent="0" lvl="6">
              <a:spcBef>
                <a:spcPts val="0"/>
              </a:spcBef>
              <a:buNone/>
              <a:defRPr sz="1800"/>
            </a:lvl7pPr>
            <a:lvl8pPr indent="0" lvl="7">
              <a:spcBef>
                <a:spcPts val="0"/>
              </a:spcBef>
              <a:buNone/>
              <a:defRPr sz="1800"/>
            </a:lvl8pPr>
            <a:lvl9pPr indent="0" lvl="8">
              <a:spcBef>
                <a:spcPts val="0"/>
              </a:spcBef>
              <a:buNone/>
              <a:defRPr sz="1800"/>
            </a:lvl9pPr>
          </a:lstStyle>
          <a:p/>
        </p:txBody>
      </p:sp>
      <p:sp>
        <p:nvSpPr>
          <p:cNvPr id="47" name="Shape 47"/>
          <p:cNvSpPr txBox="1"/>
          <p:nvPr>
            <p:ph idx="1" type="body"/>
          </p:nvPr>
        </p:nvSpPr>
        <p:spPr>
          <a:xfrm>
            <a:off x="457200" y="1855248"/>
            <a:ext cx="4040187" cy="659352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wrap="square" tIns="91425"/>
          <a:lstStyle>
            <a:lvl1pPr indent="0" lvl="0" marL="0" marR="0" rtl="0" algn="l">
              <a:spcBef>
                <a:spcPts val="480"/>
              </a:spcBef>
              <a:buClr>
                <a:schemeClr val="accent3"/>
              </a:buClr>
              <a:buFont typeface="Noto Sans Symbols"/>
              <a:buNone/>
              <a:defRPr b="1" i="0" sz="2400" u="none" cap="none" strike="noStrike">
                <a:solidFill>
                  <a:schemeClr val="dk2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-259080" lvl="1" marL="640080" marR="0" rtl="0" algn="l">
              <a:spcBef>
                <a:spcPts val="400"/>
              </a:spcBef>
              <a:buClr>
                <a:schemeClr val="accent1"/>
              </a:buClr>
              <a:buFont typeface="Noto Sans Symbols"/>
              <a:buNone/>
              <a:defRPr b="1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-254000" lvl="2" marL="914400" marR="0" rtl="0" algn="l">
              <a:spcBef>
                <a:spcPts val="360"/>
              </a:spcBef>
              <a:buClr>
                <a:schemeClr val="accent2"/>
              </a:buClr>
              <a:buFont typeface="Noto Sans Symbols"/>
              <a:buNone/>
              <a:defRPr b="1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-210819" lvl="3" marL="1188720" marR="0" rtl="0" algn="l">
              <a:spcBef>
                <a:spcPts val="320"/>
              </a:spcBef>
              <a:buClr>
                <a:schemeClr val="accent3"/>
              </a:buClr>
              <a:buFont typeface="Noto Sans Symbols"/>
              <a:buNone/>
              <a:defRPr b="1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-218439" lvl="4" marL="1463040" marR="0" rtl="0" algn="l">
              <a:spcBef>
                <a:spcPts val="320"/>
              </a:spcBef>
              <a:buClr>
                <a:schemeClr val="accent4"/>
              </a:buClr>
              <a:buFont typeface="Noto Sans Symbols"/>
              <a:buNone/>
              <a:defRPr b="1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-121920" lvl="5" marL="1737360" marR="0" rtl="0" algn="l">
              <a:spcBef>
                <a:spcPts val="360"/>
              </a:spcBef>
              <a:buClr>
                <a:schemeClr val="accent5"/>
              </a:buClr>
              <a:buSzPct val="79999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-111760" lvl="6" marL="1920240" marR="0" rtl="0" algn="l">
              <a:spcBef>
                <a:spcPts val="320"/>
              </a:spcBef>
              <a:buClr>
                <a:schemeClr val="accent6"/>
              </a:buClr>
              <a:buSzPct val="8000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-86360" lvl="7" marL="2194560" marR="0" rtl="0" algn="l">
              <a:spcBef>
                <a:spcPts val="320"/>
              </a:spcBef>
              <a:buClr>
                <a:schemeClr val="dk2"/>
              </a:buClr>
              <a:buSzPct val="100000"/>
              <a:buFont typeface="Constantia"/>
              <a:buChar char="•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-93979" lvl="8" marL="2468880" marR="0" rtl="0" algn="l">
              <a:spcBef>
                <a:spcPts val="280"/>
              </a:spcBef>
              <a:buClr>
                <a:schemeClr val="dk2"/>
              </a:buClr>
              <a:buSzPct val="100000"/>
              <a:buFont typeface="Constantia"/>
              <a:buChar char="•"/>
              <a:defRPr b="0" i="0" sz="1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48" name="Shape 48"/>
          <p:cNvSpPr txBox="1"/>
          <p:nvPr>
            <p:ph idx="2" type="body"/>
          </p:nvPr>
        </p:nvSpPr>
        <p:spPr>
          <a:xfrm>
            <a:off x="4645025" y="1859757"/>
            <a:ext cx="4041774" cy="654843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wrap="square" tIns="91425"/>
          <a:lstStyle>
            <a:lvl1pPr indent="0" lvl="0" marL="0" marR="0" rtl="0" algn="l">
              <a:spcBef>
                <a:spcPts val="480"/>
              </a:spcBef>
              <a:buClr>
                <a:schemeClr val="accent3"/>
              </a:buClr>
              <a:buFont typeface="Noto Sans Symbols"/>
              <a:buNone/>
              <a:defRPr b="1" i="0" sz="2400" u="none" cap="none" strike="noStrike">
                <a:solidFill>
                  <a:schemeClr val="dk2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-259080" lvl="1" marL="640080" marR="0" rtl="0" algn="l">
              <a:spcBef>
                <a:spcPts val="400"/>
              </a:spcBef>
              <a:buClr>
                <a:schemeClr val="accent1"/>
              </a:buClr>
              <a:buFont typeface="Noto Sans Symbols"/>
              <a:buNone/>
              <a:defRPr b="1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-254000" lvl="2" marL="914400" marR="0" rtl="0" algn="l">
              <a:spcBef>
                <a:spcPts val="360"/>
              </a:spcBef>
              <a:buClr>
                <a:schemeClr val="accent2"/>
              </a:buClr>
              <a:buFont typeface="Noto Sans Symbols"/>
              <a:buNone/>
              <a:defRPr b="1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-210819" lvl="3" marL="1188720" marR="0" rtl="0" algn="l">
              <a:spcBef>
                <a:spcPts val="320"/>
              </a:spcBef>
              <a:buClr>
                <a:schemeClr val="accent3"/>
              </a:buClr>
              <a:buFont typeface="Noto Sans Symbols"/>
              <a:buNone/>
              <a:defRPr b="1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-218439" lvl="4" marL="1463040" marR="0" rtl="0" algn="l">
              <a:spcBef>
                <a:spcPts val="320"/>
              </a:spcBef>
              <a:buClr>
                <a:schemeClr val="accent4"/>
              </a:buClr>
              <a:buFont typeface="Noto Sans Symbols"/>
              <a:buNone/>
              <a:defRPr b="1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-121920" lvl="5" marL="1737360" marR="0" rtl="0" algn="l">
              <a:spcBef>
                <a:spcPts val="360"/>
              </a:spcBef>
              <a:buClr>
                <a:schemeClr val="accent5"/>
              </a:buClr>
              <a:buSzPct val="79999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-111760" lvl="6" marL="1920240" marR="0" rtl="0" algn="l">
              <a:spcBef>
                <a:spcPts val="320"/>
              </a:spcBef>
              <a:buClr>
                <a:schemeClr val="accent6"/>
              </a:buClr>
              <a:buSzPct val="8000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-86360" lvl="7" marL="2194560" marR="0" rtl="0" algn="l">
              <a:spcBef>
                <a:spcPts val="320"/>
              </a:spcBef>
              <a:buClr>
                <a:schemeClr val="dk2"/>
              </a:buClr>
              <a:buSzPct val="100000"/>
              <a:buFont typeface="Constantia"/>
              <a:buChar char="•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-93979" lvl="8" marL="2468880" marR="0" rtl="0" algn="l">
              <a:spcBef>
                <a:spcPts val="280"/>
              </a:spcBef>
              <a:buClr>
                <a:schemeClr val="dk2"/>
              </a:buClr>
              <a:buSzPct val="100000"/>
              <a:buFont typeface="Constantia"/>
              <a:buChar char="•"/>
              <a:defRPr b="0" i="0" sz="1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49" name="Shape 49"/>
          <p:cNvSpPr txBox="1"/>
          <p:nvPr>
            <p:ph idx="3" type="body"/>
          </p:nvPr>
        </p:nvSpPr>
        <p:spPr>
          <a:xfrm>
            <a:off x="457200" y="2514600"/>
            <a:ext cx="4040187" cy="384572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/>
          <a:lstStyle>
            <a:lvl1pPr indent="-141605" lvl="0" marL="274320" marR="0" rtl="0" algn="l">
              <a:spcBef>
                <a:spcPts val="440"/>
              </a:spcBef>
              <a:buClr>
                <a:schemeClr val="accent3"/>
              </a:buClr>
              <a:buSzPct val="95000"/>
              <a:buFont typeface="Noto Sans Symbols"/>
              <a:buChar char="●"/>
              <a:defRPr b="0" i="0" sz="22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-151130" lvl="1" marL="640080" marR="0" rtl="0" algn="l">
              <a:spcBef>
                <a:spcPts val="400"/>
              </a:spcBef>
              <a:buClr>
                <a:schemeClr val="accent1"/>
              </a:buClr>
              <a:buSzPct val="85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-173990" lvl="2" marL="914400" marR="0" rtl="0" algn="l">
              <a:spcBef>
                <a:spcPts val="360"/>
              </a:spcBef>
              <a:buClr>
                <a:schemeClr val="accent2"/>
              </a:buClr>
              <a:buSzPct val="7000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-144780" lvl="3" marL="1188720" marR="0" rtl="0" algn="l">
              <a:spcBef>
                <a:spcPts val="320"/>
              </a:spcBef>
              <a:buClr>
                <a:schemeClr val="accent3"/>
              </a:buClr>
              <a:buSzPct val="64999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-152400" lvl="4" marL="1463040" marR="0" rtl="0" algn="l">
              <a:spcBef>
                <a:spcPts val="320"/>
              </a:spcBef>
              <a:buClr>
                <a:schemeClr val="accent4"/>
              </a:buClr>
              <a:buSzPct val="64999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-121920" lvl="5" marL="1737360" marR="0" rtl="0" algn="l">
              <a:spcBef>
                <a:spcPts val="360"/>
              </a:spcBef>
              <a:buClr>
                <a:schemeClr val="accent5"/>
              </a:buClr>
              <a:buSzPct val="79999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-111760" lvl="6" marL="1920240" marR="0" rtl="0" algn="l">
              <a:spcBef>
                <a:spcPts val="320"/>
              </a:spcBef>
              <a:buClr>
                <a:schemeClr val="accent6"/>
              </a:buClr>
              <a:buSzPct val="8000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-86360" lvl="7" marL="2194560" marR="0" rtl="0" algn="l">
              <a:spcBef>
                <a:spcPts val="320"/>
              </a:spcBef>
              <a:buClr>
                <a:schemeClr val="dk2"/>
              </a:buClr>
              <a:buSzPct val="100000"/>
              <a:buFont typeface="Constantia"/>
              <a:buChar char="•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-93979" lvl="8" marL="2468880" marR="0" rtl="0" algn="l">
              <a:spcBef>
                <a:spcPts val="280"/>
              </a:spcBef>
              <a:buClr>
                <a:schemeClr val="dk2"/>
              </a:buClr>
              <a:buSzPct val="100000"/>
              <a:buFont typeface="Constantia"/>
              <a:buChar char="•"/>
              <a:defRPr b="0" i="0" sz="1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50" name="Shape 50"/>
          <p:cNvSpPr txBox="1"/>
          <p:nvPr>
            <p:ph idx="4" type="body"/>
          </p:nvPr>
        </p:nvSpPr>
        <p:spPr>
          <a:xfrm>
            <a:off x="4645025" y="2514600"/>
            <a:ext cx="4041774" cy="384572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/>
          <a:lstStyle>
            <a:lvl1pPr indent="-141605" lvl="0" marL="274320" marR="0" rtl="0" algn="l">
              <a:spcBef>
                <a:spcPts val="440"/>
              </a:spcBef>
              <a:buClr>
                <a:schemeClr val="accent3"/>
              </a:buClr>
              <a:buSzPct val="95000"/>
              <a:buFont typeface="Noto Sans Symbols"/>
              <a:buChar char="●"/>
              <a:defRPr b="0" i="0" sz="22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-151130" lvl="1" marL="640080" marR="0" rtl="0" algn="l">
              <a:spcBef>
                <a:spcPts val="400"/>
              </a:spcBef>
              <a:buClr>
                <a:schemeClr val="accent1"/>
              </a:buClr>
              <a:buSzPct val="850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-173990" lvl="2" marL="914400" marR="0" rtl="0" algn="l">
              <a:spcBef>
                <a:spcPts val="360"/>
              </a:spcBef>
              <a:buClr>
                <a:schemeClr val="accent2"/>
              </a:buClr>
              <a:buSzPct val="7000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-144780" lvl="3" marL="1188720" marR="0" rtl="0" algn="l">
              <a:spcBef>
                <a:spcPts val="320"/>
              </a:spcBef>
              <a:buClr>
                <a:schemeClr val="accent3"/>
              </a:buClr>
              <a:buSzPct val="64999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-152400" lvl="4" marL="1463040" marR="0" rtl="0" algn="l">
              <a:spcBef>
                <a:spcPts val="320"/>
              </a:spcBef>
              <a:buClr>
                <a:schemeClr val="accent4"/>
              </a:buClr>
              <a:buSzPct val="64999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-121920" lvl="5" marL="1737360" marR="0" rtl="0" algn="l">
              <a:spcBef>
                <a:spcPts val="360"/>
              </a:spcBef>
              <a:buClr>
                <a:schemeClr val="accent5"/>
              </a:buClr>
              <a:buSzPct val="79999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-111760" lvl="6" marL="1920240" marR="0" rtl="0" algn="l">
              <a:spcBef>
                <a:spcPts val="320"/>
              </a:spcBef>
              <a:buClr>
                <a:schemeClr val="accent6"/>
              </a:buClr>
              <a:buSzPct val="8000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-86360" lvl="7" marL="2194560" marR="0" rtl="0" algn="l">
              <a:spcBef>
                <a:spcPts val="320"/>
              </a:spcBef>
              <a:buClr>
                <a:schemeClr val="dk2"/>
              </a:buClr>
              <a:buSzPct val="100000"/>
              <a:buFont typeface="Constantia"/>
              <a:buChar char="•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-93979" lvl="8" marL="2468880" marR="0" rtl="0" algn="l">
              <a:spcBef>
                <a:spcPts val="280"/>
              </a:spcBef>
              <a:buClr>
                <a:schemeClr val="dk2"/>
              </a:buClr>
              <a:buSzPct val="100000"/>
              <a:buFont typeface="Constantia"/>
              <a:buChar char="•"/>
              <a:defRPr b="0" i="0" sz="1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51" name="Shape 51"/>
          <p:cNvSpPr txBox="1"/>
          <p:nvPr>
            <p:ph idx="10" type="dt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wrap="square" tIns="91425"/>
          <a:lstStyle>
            <a:lvl1pPr indent="0" lvl="0" marL="0" marR="0" rtl="0" algn="l">
              <a:spcBef>
                <a:spcPts val="0"/>
              </a:spcBef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0" lvl="1" marL="457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0" lvl="2" marL="914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0" lvl="3" marL="1371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0" lvl="4" marL="18288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0" lvl="5" marL="22860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0" lvl="6" marL="2743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0" lvl="7" marL="3200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0" lvl="8" marL="3657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52" name="Shape 52"/>
          <p:cNvSpPr txBox="1"/>
          <p:nvPr>
            <p:ph idx="11" type="ftr"/>
          </p:nvPr>
        </p:nvSpPr>
        <p:spPr>
          <a:xfrm>
            <a:off x="2667000" y="6356350"/>
            <a:ext cx="33527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wrap="square" tIns="91425"/>
          <a:lstStyle>
            <a:lvl1pPr indent="0" lvl="0" marL="0" marR="0" rtl="0" algn="l">
              <a:spcBef>
                <a:spcPts val="0"/>
              </a:spcBef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0" lvl="1" marL="457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0" lvl="2" marL="914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0" lvl="3" marL="1371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0" lvl="4" marL="18288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0" lvl="5" marL="22860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0" lvl="6" marL="2743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0" lvl="7" marL="3200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0" lvl="8" marL="3657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53" name="Shape 53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rIns="0" wrap="square" tIns="0">
            <a:noAutofit/>
          </a:bodyPr>
          <a:lstStyle/>
          <a:p>
            <a:pPr indent="0" lvl="0" marL="0" marR="0" rtl="0" algn="r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-RU"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type="titleOnly">
  <p:cSld name="Только заголовок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 txBox="1"/>
          <p:nvPr>
            <p:ph type="title"/>
          </p:nvPr>
        </p:nvSpPr>
        <p:spPr>
          <a:xfrm>
            <a:off x="457200" y="704087"/>
            <a:ext cx="8305799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wrap="square" tIns="91425"/>
          <a:lstStyle>
            <a:lvl1pPr indent="0" lvl="0" marL="0" marR="0" rtl="0" algn="l">
              <a:spcBef>
                <a:spcPts val="0"/>
              </a:spcBef>
              <a:buClr>
                <a:schemeClr val="dk2"/>
              </a:buClr>
              <a:buFont typeface="Calibri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>
              <a:spcBef>
                <a:spcPts val="0"/>
              </a:spcBef>
              <a:buNone/>
              <a:defRPr sz="1800"/>
            </a:lvl2pPr>
            <a:lvl3pPr indent="0" lvl="2">
              <a:spcBef>
                <a:spcPts val="0"/>
              </a:spcBef>
              <a:buNone/>
              <a:defRPr sz="1800"/>
            </a:lvl3pPr>
            <a:lvl4pPr indent="0" lvl="3">
              <a:spcBef>
                <a:spcPts val="0"/>
              </a:spcBef>
              <a:buNone/>
              <a:defRPr sz="1800"/>
            </a:lvl4pPr>
            <a:lvl5pPr indent="0" lvl="4">
              <a:spcBef>
                <a:spcPts val="0"/>
              </a:spcBef>
              <a:buNone/>
              <a:defRPr sz="1800"/>
            </a:lvl5pPr>
            <a:lvl6pPr indent="0" lvl="5">
              <a:spcBef>
                <a:spcPts val="0"/>
              </a:spcBef>
              <a:buNone/>
              <a:defRPr sz="1800"/>
            </a:lvl6pPr>
            <a:lvl7pPr indent="0" lvl="6">
              <a:spcBef>
                <a:spcPts val="0"/>
              </a:spcBef>
              <a:buNone/>
              <a:defRPr sz="1800"/>
            </a:lvl7pPr>
            <a:lvl8pPr indent="0" lvl="7">
              <a:spcBef>
                <a:spcPts val="0"/>
              </a:spcBef>
              <a:buNone/>
              <a:defRPr sz="1800"/>
            </a:lvl8pPr>
            <a:lvl9pPr indent="0" lvl="8">
              <a:spcBef>
                <a:spcPts val="0"/>
              </a:spcBef>
              <a:buNone/>
              <a:defRPr sz="1800"/>
            </a:lvl9pPr>
          </a:lstStyle>
          <a:p/>
        </p:txBody>
      </p:sp>
      <p:sp>
        <p:nvSpPr>
          <p:cNvPr id="56" name="Shape 56"/>
          <p:cNvSpPr txBox="1"/>
          <p:nvPr>
            <p:ph idx="10" type="dt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wrap="square" tIns="91425"/>
          <a:lstStyle>
            <a:lvl1pPr indent="0" lvl="0" marL="0" marR="0" rtl="0" algn="l">
              <a:spcBef>
                <a:spcPts val="0"/>
              </a:spcBef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0" lvl="1" marL="457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0" lvl="2" marL="914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0" lvl="3" marL="1371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0" lvl="4" marL="18288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0" lvl="5" marL="22860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0" lvl="6" marL="2743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0" lvl="7" marL="3200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0" lvl="8" marL="3657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57" name="Shape 57"/>
          <p:cNvSpPr txBox="1"/>
          <p:nvPr>
            <p:ph idx="11" type="ftr"/>
          </p:nvPr>
        </p:nvSpPr>
        <p:spPr>
          <a:xfrm>
            <a:off x="2667000" y="6356350"/>
            <a:ext cx="33527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wrap="square" tIns="91425"/>
          <a:lstStyle>
            <a:lvl1pPr indent="0" lvl="0" marL="0" marR="0" rtl="0" algn="l">
              <a:spcBef>
                <a:spcPts val="0"/>
              </a:spcBef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0" lvl="1" marL="457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0" lvl="2" marL="914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0" lvl="3" marL="1371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0" lvl="4" marL="18288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0" lvl="5" marL="22860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0" lvl="6" marL="2743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0" lvl="7" marL="3200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0" lvl="8" marL="3657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58" name="Shape 58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rIns="0" wrap="square" tIns="0">
            <a:noAutofit/>
          </a:bodyPr>
          <a:lstStyle/>
          <a:p>
            <a:pPr indent="0" lvl="0" marL="0" marR="0" rtl="0" algn="r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-RU"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type="objTx">
  <p:cSld name="Объект с подписью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 txBox="1"/>
          <p:nvPr>
            <p:ph type="title"/>
          </p:nvPr>
        </p:nvSpPr>
        <p:spPr>
          <a:xfrm>
            <a:off x="685800" y="514352"/>
            <a:ext cx="2743199" cy="1162049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wrap="square" tIns="91425"/>
          <a:lstStyle>
            <a:lvl1pPr indent="0" lvl="0" marL="0" marR="0" rtl="0" algn="l">
              <a:spcBef>
                <a:spcPts val="0"/>
              </a:spcBef>
              <a:buClr>
                <a:schemeClr val="dk2"/>
              </a:buClr>
              <a:buFont typeface="Calibri"/>
              <a:buNone/>
              <a:defRPr b="0" i="0" sz="26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>
              <a:spcBef>
                <a:spcPts val="0"/>
              </a:spcBef>
              <a:buNone/>
              <a:defRPr sz="1800"/>
            </a:lvl2pPr>
            <a:lvl3pPr indent="0" lvl="2">
              <a:spcBef>
                <a:spcPts val="0"/>
              </a:spcBef>
              <a:buNone/>
              <a:defRPr sz="1800"/>
            </a:lvl3pPr>
            <a:lvl4pPr indent="0" lvl="3">
              <a:spcBef>
                <a:spcPts val="0"/>
              </a:spcBef>
              <a:buNone/>
              <a:defRPr sz="1800"/>
            </a:lvl4pPr>
            <a:lvl5pPr indent="0" lvl="4">
              <a:spcBef>
                <a:spcPts val="0"/>
              </a:spcBef>
              <a:buNone/>
              <a:defRPr sz="1800"/>
            </a:lvl5pPr>
            <a:lvl6pPr indent="0" lvl="5">
              <a:spcBef>
                <a:spcPts val="0"/>
              </a:spcBef>
              <a:buNone/>
              <a:defRPr sz="1800"/>
            </a:lvl6pPr>
            <a:lvl7pPr indent="0" lvl="6">
              <a:spcBef>
                <a:spcPts val="0"/>
              </a:spcBef>
              <a:buNone/>
              <a:defRPr sz="1800"/>
            </a:lvl7pPr>
            <a:lvl8pPr indent="0" lvl="7">
              <a:spcBef>
                <a:spcPts val="0"/>
              </a:spcBef>
              <a:buNone/>
              <a:defRPr sz="1800"/>
            </a:lvl8pPr>
            <a:lvl9pPr indent="0" lvl="8">
              <a:spcBef>
                <a:spcPts val="0"/>
              </a:spcBef>
              <a:buNone/>
              <a:defRPr sz="1800"/>
            </a:lvl9pPr>
          </a:lstStyle>
          <a:p/>
        </p:txBody>
      </p:sp>
      <p:sp>
        <p:nvSpPr>
          <p:cNvPr id="61" name="Shape 61"/>
          <p:cNvSpPr txBox="1"/>
          <p:nvPr>
            <p:ph idx="1" type="body"/>
          </p:nvPr>
        </p:nvSpPr>
        <p:spPr>
          <a:xfrm>
            <a:off x="685800" y="1676400"/>
            <a:ext cx="2743199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/>
          <a:lstStyle>
            <a:lvl1pPr indent="0" lvl="0" marL="0" marR="0" rtl="0" algn="l">
              <a:spcBef>
                <a:spcPts val="280"/>
              </a:spcBef>
              <a:buClr>
                <a:schemeClr val="accent3"/>
              </a:buClr>
              <a:buFont typeface="Noto Sans Symbols"/>
              <a:buNone/>
              <a:defRPr b="0" i="0" sz="1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-5080" lvl="1" marL="640080" marR="0" rtl="0" algn="l">
              <a:spcBef>
                <a:spcPts val="240"/>
              </a:spcBef>
              <a:buClr>
                <a:schemeClr val="accent1"/>
              </a:buClr>
              <a:buFont typeface="Noto Sans Symbols"/>
              <a:buNone/>
              <a:defRPr b="0" i="0" sz="12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0" lvl="2" marL="914400" marR="0" rtl="0" algn="l">
              <a:spcBef>
                <a:spcPts val="200"/>
              </a:spcBef>
              <a:buClr>
                <a:schemeClr val="accent2"/>
              </a:buClr>
              <a:buFont typeface="Noto Sans Symbols"/>
              <a:buNone/>
              <a:defRPr b="0" i="0" sz="1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-7619" lvl="3" marL="1188720" marR="0" rtl="0" algn="l">
              <a:spcBef>
                <a:spcPts val="180"/>
              </a:spcBef>
              <a:buClr>
                <a:schemeClr val="accent3"/>
              </a:buClr>
              <a:buFont typeface="Noto Sans Symbols"/>
              <a:buNone/>
              <a:defRPr b="0" i="0" sz="9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-2539" lvl="4" marL="1463040" marR="0" rtl="0" algn="l">
              <a:spcBef>
                <a:spcPts val="180"/>
              </a:spcBef>
              <a:buClr>
                <a:schemeClr val="accent4"/>
              </a:buClr>
              <a:buFont typeface="Noto Sans Symbols"/>
              <a:buNone/>
              <a:defRPr b="0" i="0" sz="9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-121920" lvl="5" marL="1737360" marR="0" rtl="0" algn="l">
              <a:spcBef>
                <a:spcPts val="360"/>
              </a:spcBef>
              <a:buClr>
                <a:schemeClr val="accent5"/>
              </a:buClr>
              <a:buSzPct val="79999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-111760" lvl="6" marL="1920240" marR="0" rtl="0" algn="l">
              <a:spcBef>
                <a:spcPts val="320"/>
              </a:spcBef>
              <a:buClr>
                <a:schemeClr val="accent6"/>
              </a:buClr>
              <a:buSzPct val="8000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-86360" lvl="7" marL="2194560" marR="0" rtl="0" algn="l">
              <a:spcBef>
                <a:spcPts val="320"/>
              </a:spcBef>
              <a:buClr>
                <a:schemeClr val="dk2"/>
              </a:buClr>
              <a:buSzPct val="100000"/>
              <a:buFont typeface="Constantia"/>
              <a:buChar char="•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-93979" lvl="8" marL="2468880" marR="0" rtl="0" algn="l">
              <a:spcBef>
                <a:spcPts val="280"/>
              </a:spcBef>
              <a:buClr>
                <a:schemeClr val="dk2"/>
              </a:buClr>
              <a:buSzPct val="100000"/>
              <a:buFont typeface="Constantia"/>
              <a:buChar char="•"/>
              <a:defRPr b="0" i="0" sz="1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62" name="Shape 62"/>
          <p:cNvSpPr txBox="1"/>
          <p:nvPr>
            <p:ph idx="2" type="body"/>
          </p:nvPr>
        </p:nvSpPr>
        <p:spPr>
          <a:xfrm>
            <a:off x="3575050" y="1676400"/>
            <a:ext cx="5111750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/>
          <a:lstStyle>
            <a:lvl1pPr indent="-105410" lvl="0" marL="274320" marR="0" rtl="0" algn="l">
              <a:spcBef>
                <a:spcPts val="560"/>
              </a:spcBef>
              <a:buClr>
                <a:schemeClr val="accent3"/>
              </a:buClr>
              <a:buSzPct val="95000"/>
              <a:buFont typeface="Noto Sans Symbols"/>
              <a:buChar char="●"/>
              <a:defRPr b="0" i="0" sz="2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-118745" lvl="1" marL="640080" marR="0" rtl="0" algn="l">
              <a:spcBef>
                <a:spcPts val="520"/>
              </a:spcBef>
              <a:buClr>
                <a:schemeClr val="accent1"/>
              </a:buClr>
              <a:buSzPct val="85000"/>
              <a:buFont typeface="Noto Sans Symbols"/>
              <a:buChar char="●"/>
              <a:defRPr b="0" i="0" sz="2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-147319" lvl="2" marL="914400" marR="0" rtl="0" algn="l">
              <a:spcBef>
                <a:spcPts val="480"/>
              </a:spcBef>
              <a:buClr>
                <a:schemeClr val="accent2"/>
              </a:buClr>
              <a:buSzPct val="70000"/>
              <a:buFont typeface="Noto Sans Symbols"/>
              <a:buChar char="●"/>
              <a:defRPr b="0" i="0" sz="2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-128269" lvl="3" marL="1188720" marR="0" rtl="0" algn="l">
              <a:spcBef>
                <a:spcPts val="400"/>
              </a:spcBef>
              <a:buClr>
                <a:schemeClr val="accent3"/>
              </a:buClr>
              <a:buSzPct val="64999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-144144" lvl="4" marL="1463040" marR="0" rtl="0" algn="l">
              <a:spcBef>
                <a:spcPts val="360"/>
              </a:spcBef>
              <a:buClr>
                <a:schemeClr val="accent4"/>
              </a:buClr>
              <a:buSzPct val="64999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-121920" lvl="5" marL="1737360" marR="0" rtl="0" algn="l">
              <a:spcBef>
                <a:spcPts val="360"/>
              </a:spcBef>
              <a:buClr>
                <a:schemeClr val="accent5"/>
              </a:buClr>
              <a:buSzPct val="79999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-111760" lvl="6" marL="1920240" marR="0" rtl="0" algn="l">
              <a:spcBef>
                <a:spcPts val="320"/>
              </a:spcBef>
              <a:buClr>
                <a:schemeClr val="accent6"/>
              </a:buClr>
              <a:buSzPct val="8000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-86360" lvl="7" marL="2194560" marR="0" rtl="0" algn="l">
              <a:spcBef>
                <a:spcPts val="320"/>
              </a:spcBef>
              <a:buClr>
                <a:schemeClr val="dk2"/>
              </a:buClr>
              <a:buSzPct val="100000"/>
              <a:buFont typeface="Constantia"/>
              <a:buChar char="•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-93979" lvl="8" marL="2468880" marR="0" rtl="0" algn="l">
              <a:spcBef>
                <a:spcPts val="280"/>
              </a:spcBef>
              <a:buClr>
                <a:schemeClr val="dk2"/>
              </a:buClr>
              <a:buSzPct val="100000"/>
              <a:buFont typeface="Constantia"/>
              <a:buChar char="•"/>
              <a:defRPr b="0" i="0" sz="1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63" name="Shape 63"/>
          <p:cNvSpPr txBox="1"/>
          <p:nvPr>
            <p:ph idx="10" type="dt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wrap="square" tIns="91425"/>
          <a:lstStyle>
            <a:lvl1pPr indent="0" lvl="0" marL="0" marR="0" rtl="0" algn="l">
              <a:spcBef>
                <a:spcPts val="0"/>
              </a:spcBef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0" lvl="1" marL="457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0" lvl="2" marL="914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0" lvl="3" marL="1371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0" lvl="4" marL="18288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0" lvl="5" marL="22860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0" lvl="6" marL="2743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0" lvl="7" marL="3200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0" lvl="8" marL="3657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64" name="Shape 64"/>
          <p:cNvSpPr txBox="1"/>
          <p:nvPr>
            <p:ph idx="11" type="ftr"/>
          </p:nvPr>
        </p:nvSpPr>
        <p:spPr>
          <a:xfrm>
            <a:off x="2667000" y="6356350"/>
            <a:ext cx="33527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wrap="square" tIns="91425"/>
          <a:lstStyle>
            <a:lvl1pPr indent="0" lvl="0" marL="0" marR="0" rtl="0" algn="l">
              <a:spcBef>
                <a:spcPts val="0"/>
              </a:spcBef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0" lvl="1" marL="457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0" lvl="2" marL="914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0" lvl="3" marL="1371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0" lvl="4" marL="18288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0" lvl="5" marL="22860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0" lvl="6" marL="2743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0" lvl="7" marL="3200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0" lvl="8" marL="3657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65" name="Shape 65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rIns="0" wrap="square" tIns="0">
            <a:noAutofit/>
          </a:bodyPr>
          <a:lstStyle/>
          <a:p>
            <a:pPr indent="0" lvl="0" marL="0" marR="0" rtl="0" algn="r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-RU"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Sp="0" type="picTx">
  <p:cSld name="Рисунок с подписью"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Shape 67"/>
          <p:cNvSpPr/>
          <p:nvPr/>
        </p:nvSpPr>
        <p:spPr>
          <a:xfrm flipH="1" rot="-10380000">
            <a:off x="3165753" y="1108076"/>
            <a:ext cx="5257800" cy="4114799"/>
          </a:xfrm>
          <a:prstGeom prst="snipRoundRect">
            <a:avLst>
              <a:gd fmla="val 0" name="adj1"/>
              <a:gd fmla="val 3646" name="adj2"/>
            </a:avLst>
          </a:prstGeom>
          <a:solidFill>
            <a:srgbClr val="FFFFFF"/>
          </a:solidFill>
          <a:ln cap="rnd" cmpd="sng" w="9525">
            <a:solidFill>
              <a:srgbClr val="C0C0C0"/>
            </a:solidFill>
            <a:prstDash val="solid"/>
            <a:round/>
            <a:headEnd len="med" w="med" type="none"/>
            <a:tailEnd len="med" w="med" type="none"/>
          </a:ln>
          <a:effectLst>
            <a:outerShdw blurRad="63500" sx="98500" kx="100000" rotWithShape="0" algn="tl" dir="7500000" dist="38500" sy="100080" ky="100000">
              <a:srgbClr val="000000">
                <a:alpha val="24705"/>
              </a:srgbClr>
            </a:outerShdw>
          </a:effectLst>
        </p:spPr>
        <p:txBody>
          <a:bodyPr anchorCtr="0" anchor="ctr" bIns="45700" lIns="91425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buNone/>
            </a:pPr>
            <a:r>
              <a:t/>
            </a:r>
            <a:endParaRPr sz="1800">
              <a:solidFill>
                <a:schemeClr val="lt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68" name="Shape 68"/>
          <p:cNvSpPr/>
          <p:nvPr/>
        </p:nvSpPr>
        <p:spPr>
          <a:xfrm flipH="1" rot="-10380000">
            <a:off x="8004134" y="5359769"/>
            <a:ext cx="155447" cy="155447"/>
          </a:xfrm>
          <a:prstGeom prst="rtTriangle">
            <a:avLst/>
          </a:prstGeom>
          <a:solidFill>
            <a:srgbClr val="FFFFFF"/>
          </a:solidFill>
          <a:ln cap="flat" cmpd="sng" w="12700">
            <a:solidFill>
              <a:srgbClr val="FFFFFF"/>
            </a:solidFill>
            <a:prstDash val="solid"/>
            <a:bevel/>
            <a:headEnd len="med" w="med" type="none"/>
            <a:tailEnd len="med" w="med" type="none"/>
          </a:ln>
          <a:effectLst>
            <a:outerShdw blurRad="19685" rotWithShape="0" algn="tl" dir="12900000" dist="6350">
              <a:srgbClr val="000000">
                <a:alpha val="46666"/>
              </a:srgbClr>
            </a:outerShdw>
          </a:effectLst>
        </p:spPr>
        <p:txBody>
          <a:bodyPr anchorCtr="0" anchor="ctr" bIns="45700" lIns="91425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buNone/>
            </a:pPr>
            <a:r>
              <a:t/>
            </a:r>
            <a:endParaRPr sz="1800">
              <a:solidFill>
                <a:schemeClr val="lt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69" name="Shape 69"/>
          <p:cNvSpPr txBox="1"/>
          <p:nvPr>
            <p:ph type="title"/>
          </p:nvPr>
        </p:nvSpPr>
        <p:spPr>
          <a:xfrm>
            <a:off x="609600" y="1176995"/>
            <a:ext cx="2212848" cy="158262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wrap="square" tIns="91425"/>
          <a:lstStyle>
            <a:lvl1pPr indent="0" lvl="0" marL="0" marR="0" rtl="0" algn="l">
              <a:spcBef>
                <a:spcPts val="0"/>
              </a:spcBef>
              <a:buClr>
                <a:schemeClr val="dk2"/>
              </a:buClr>
              <a:buFont typeface="Calibri"/>
              <a:buNone/>
              <a:defRPr b="1" i="0" sz="2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>
              <a:spcBef>
                <a:spcPts val="0"/>
              </a:spcBef>
              <a:buNone/>
              <a:defRPr sz="1800"/>
            </a:lvl2pPr>
            <a:lvl3pPr indent="0" lvl="2">
              <a:spcBef>
                <a:spcPts val="0"/>
              </a:spcBef>
              <a:buNone/>
              <a:defRPr sz="1800"/>
            </a:lvl3pPr>
            <a:lvl4pPr indent="0" lvl="3">
              <a:spcBef>
                <a:spcPts val="0"/>
              </a:spcBef>
              <a:buNone/>
              <a:defRPr sz="1800"/>
            </a:lvl4pPr>
            <a:lvl5pPr indent="0" lvl="4">
              <a:spcBef>
                <a:spcPts val="0"/>
              </a:spcBef>
              <a:buNone/>
              <a:defRPr sz="1800"/>
            </a:lvl5pPr>
            <a:lvl6pPr indent="0" lvl="5">
              <a:spcBef>
                <a:spcPts val="0"/>
              </a:spcBef>
              <a:buNone/>
              <a:defRPr sz="1800"/>
            </a:lvl6pPr>
            <a:lvl7pPr indent="0" lvl="6">
              <a:spcBef>
                <a:spcPts val="0"/>
              </a:spcBef>
              <a:buNone/>
              <a:defRPr sz="1800"/>
            </a:lvl7pPr>
            <a:lvl8pPr indent="0" lvl="7">
              <a:spcBef>
                <a:spcPts val="0"/>
              </a:spcBef>
              <a:buNone/>
              <a:defRPr sz="1800"/>
            </a:lvl8pPr>
            <a:lvl9pPr indent="0" lvl="8">
              <a:spcBef>
                <a:spcPts val="0"/>
              </a:spcBef>
              <a:buNone/>
              <a:defRPr sz="1800"/>
            </a:lvl9pPr>
          </a:lstStyle>
          <a:p/>
        </p:txBody>
      </p:sp>
      <p:sp>
        <p:nvSpPr>
          <p:cNvPr id="70" name="Shape 70"/>
          <p:cNvSpPr txBox="1"/>
          <p:nvPr>
            <p:ph idx="1" type="body"/>
          </p:nvPr>
        </p:nvSpPr>
        <p:spPr>
          <a:xfrm>
            <a:off x="609600" y="2828784"/>
            <a:ext cx="2209799" cy="217932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/>
          <a:lstStyle>
            <a:lvl1pPr indent="0" lvl="0" marL="0" marR="0" rtl="0" algn="l">
              <a:spcBef>
                <a:spcPts val="250"/>
              </a:spcBef>
              <a:buClr>
                <a:schemeClr val="accent3"/>
              </a:buClr>
              <a:buFont typeface="Noto Sans Symbols"/>
              <a:buNone/>
              <a:defRPr b="0" i="0" sz="13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-194310" lvl="1" marL="640080" marR="0" rtl="0" algn="l">
              <a:spcBef>
                <a:spcPts val="240"/>
              </a:spcBef>
              <a:buClr>
                <a:schemeClr val="accent1"/>
              </a:buClr>
              <a:buSzPct val="85000"/>
              <a:buFont typeface="Noto Sans Symbols"/>
              <a:buChar char="●"/>
              <a:defRPr b="0" i="0" sz="12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-209550" lvl="2" marL="914400" marR="0" rtl="0" algn="l">
              <a:spcBef>
                <a:spcPts val="200"/>
              </a:spcBef>
              <a:buClr>
                <a:schemeClr val="accent2"/>
              </a:buClr>
              <a:buSzPct val="70000"/>
              <a:buFont typeface="Noto Sans Symbols"/>
              <a:buChar char="●"/>
              <a:defRPr b="0" i="0" sz="1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-173672" lvl="3" marL="1188720" marR="0" rtl="0" algn="l">
              <a:spcBef>
                <a:spcPts val="180"/>
              </a:spcBef>
              <a:buClr>
                <a:schemeClr val="accent3"/>
              </a:buClr>
              <a:buSzPct val="64999"/>
              <a:buFont typeface="Noto Sans Symbols"/>
              <a:buChar char="●"/>
              <a:defRPr b="0" i="0" sz="9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-181292" lvl="4" marL="1463040" marR="0" rtl="0" algn="l">
              <a:spcBef>
                <a:spcPts val="180"/>
              </a:spcBef>
              <a:buClr>
                <a:schemeClr val="accent4"/>
              </a:buClr>
              <a:buSzPct val="64999"/>
              <a:buFont typeface="Noto Sans Symbols"/>
              <a:buChar char="●"/>
              <a:defRPr b="0" i="0" sz="9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-121920" lvl="5" marL="1737360" marR="0" rtl="0" algn="l">
              <a:spcBef>
                <a:spcPts val="360"/>
              </a:spcBef>
              <a:buClr>
                <a:schemeClr val="accent5"/>
              </a:buClr>
              <a:buSzPct val="79999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-111760" lvl="6" marL="1920240" marR="0" rtl="0" algn="l">
              <a:spcBef>
                <a:spcPts val="320"/>
              </a:spcBef>
              <a:buClr>
                <a:schemeClr val="accent6"/>
              </a:buClr>
              <a:buSzPct val="8000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-86360" lvl="7" marL="2194560" marR="0" rtl="0" algn="l">
              <a:spcBef>
                <a:spcPts val="320"/>
              </a:spcBef>
              <a:buClr>
                <a:schemeClr val="dk2"/>
              </a:buClr>
              <a:buSzPct val="100000"/>
              <a:buFont typeface="Constantia"/>
              <a:buChar char="•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-93979" lvl="8" marL="2468880" marR="0" rtl="0" algn="l">
              <a:spcBef>
                <a:spcPts val="280"/>
              </a:spcBef>
              <a:buClr>
                <a:schemeClr val="dk2"/>
              </a:buClr>
              <a:buSzPct val="100000"/>
              <a:buFont typeface="Constantia"/>
              <a:buChar char="•"/>
              <a:defRPr b="0" i="0" sz="1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71" name="Shape 71"/>
          <p:cNvSpPr txBox="1"/>
          <p:nvPr>
            <p:ph idx="10" type="dt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wrap="square" tIns="91425"/>
          <a:lstStyle>
            <a:lvl1pPr indent="0" lvl="0" marL="0" marR="0" rtl="0" algn="l">
              <a:spcBef>
                <a:spcPts val="0"/>
              </a:spcBef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0" lvl="1" marL="457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0" lvl="2" marL="914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0" lvl="3" marL="1371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0" lvl="4" marL="18288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0" lvl="5" marL="22860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0" lvl="6" marL="2743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0" lvl="7" marL="3200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0" lvl="8" marL="3657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72" name="Shape 72"/>
          <p:cNvSpPr txBox="1"/>
          <p:nvPr>
            <p:ph idx="11" type="ftr"/>
          </p:nvPr>
        </p:nvSpPr>
        <p:spPr>
          <a:xfrm>
            <a:off x="2667000" y="6356350"/>
            <a:ext cx="33527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wrap="square" tIns="91425"/>
          <a:lstStyle>
            <a:lvl1pPr indent="0" lvl="0" marL="0" marR="0" rtl="0" algn="l">
              <a:spcBef>
                <a:spcPts val="0"/>
              </a:spcBef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0" lvl="1" marL="457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0" lvl="2" marL="914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0" lvl="3" marL="1371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0" lvl="4" marL="18288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0" lvl="5" marL="22860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0" lvl="6" marL="2743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0" lvl="7" marL="3200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0" lvl="8" marL="3657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73" name="Shape 73"/>
          <p:cNvSpPr txBox="1"/>
          <p:nvPr>
            <p:ph idx="12" type="sldNum"/>
          </p:nvPr>
        </p:nvSpPr>
        <p:spPr>
          <a:xfrm>
            <a:off x="8077200" y="6356350"/>
            <a:ext cx="6095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rIns="0" wrap="square" tIns="0">
            <a:noAutofit/>
          </a:bodyPr>
          <a:lstStyle/>
          <a:p>
            <a:pPr indent="0" lvl="0" marL="0" marR="0" rtl="0" algn="r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-RU"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rPr>
              <a:t>‹#›</a:t>
            </a:fld>
          </a:p>
        </p:txBody>
      </p:sp>
      <p:sp>
        <p:nvSpPr>
          <p:cNvPr id="74" name="Shape 74"/>
          <p:cNvSpPr/>
          <p:nvPr>
            <p:ph idx="2" type="pic"/>
          </p:nvPr>
        </p:nvSpPr>
        <p:spPr>
          <a:xfrm rot="420000">
            <a:off x="3485792" y="1199516"/>
            <a:ext cx="4617719" cy="3931919"/>
          </a:xfrm>
          <a:prstGeom prst="rect">
            <a:avLst/>
          </a:prstGeom>
          <a:solidFill>
            <a:schemeClr val="lt2"/>
          </a:solidFill>
          <a:ln cap="rnd" cmpd="sng" w="9525">
            <a:solidFill>
              <a:srgbClr val="C0C0C0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t" bIns="91425" lIns="91425" rIns="91425" wrap="square" tIns="91425"/>
          <a:lstStyle>
            <a:lvl1pPr indent="0" lvl="0" marL="0" marR="0" rtl="0" algn="l">
              <a:spcBef>
                <a:spcPts val="640"/>
              </a:spcBef>
              <a:buClr>
                <a:schemeClr val="accent3"/>
              </a:buClr>
              <a:buFont typeface="Noto Sans Symbols"/>
              <a:buNone/>
              <a:defRPr b="0" i="0" sz="32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-129540" lvl="1" marL="640080" marR="0" rtl="0" algn="l">
              <a:spcBef>
                <a:spcPts val="480"/>
              </a:spcBef>
              <a:buClr>
                <a:schemeClr val="accent1"/>
              </a:buClr>
              <a:buSzPct val="85000"/>
              <a:buFont typeface="Noto Sans Symbols"/>
              <a:buChar char="●"/>
              <a:defRPr b="0" i="0" sz="2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-160655" lvl="2" marL="914400" marR="0" rtl="0" algn="l">
              <a:spcBef>
                <a:spcPts val="420"/>
              </a:spcBef>
              <a:buClr>
                <a:schemeClr val="accent2"/>
              </a:buClr>
              <a:buSzPct val="70000"/>
              <a:buFont typeface="Noto Sans Symbols"/>
              <a:buChar char="●"/>
              <a:defRPr b="0" i="0" sz="21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-128269" lvl="3" marL="1188720" marR="0" rtl="0" algn="l">
              <a:spcBef>
                <a:spcPts val="400"/>
              </a:spcBef>
              <a:buClr>
                <a:schemeClr val="accent3"/>
              </a:buClr>
              <a:buSzPct val="64999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-135889" lvl="4" marL="1463040" marR="0" rtl="0" algn="l">
              <a:spcBef>
                <a:spcPts val="400"/>
              </a:spcBef>
              <a:buClr>
                <a:schemeClr val="accent4"/>
              </a:buClr>
              <a:buSzPct val="64999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-121920" lvl="5" marL="1737360" marR="0" rtl="0" algn="l">
              <a:spcBef>
                <a:spcPts val="360"/>
              </a:spcBef>
              <a:buClr>
                <a:schemeClr val="accent5"/>
              </a:buClr>
              <a:buSzPct val="79999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-111760" lvl="6" marL="1920240" marR="0" rtl="0" algn="l">
              <a:spcBef>
                <a:spcPts val="320"/>
              </a:spcBef>
              <a:buClr>
                <a:schemeClr val="accent6"/>
              </a:buClr>
              <a:buSzPct val="8000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-86360" lvl="7" marL="2194560" marR="0" rtl="0" algn="l">
              <a:spcBef>
                <a:spcPts val="320"/>
              </a:spcBef>
              <a:buClr>
                <a:schemeClr val="dk2"/>
              </a:buClr>
              <a:buSzPct val="100000"/>
              <a:buFont typeface="Constantia"/>
              <a:buChar char="•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-93979" lvl="8" marL="2468880" marR="0" rtl="0" algn="l">
              <a:spcBef>
                <a:spcPts val="280"/>
              </a:spcBef>
              <a:buClr>
                <a:schemeClr val="dk2"/>
              </a:buClr>
              <a:buSzPct val="100000"/>
              <a:buFont typeface="Constantia"/>
              <a:buChar char="•"/>
              <a:defRPr b="0" i="0" sz="1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75" name="Shape 75"/>
          <p:cNvSpPr/>
          <p:nvPr/>
        </p:nvSpPr>
        <p:spPr>
          <a:xfrm flipH="1" rot="10800000">
            <a:off x="-9525" y="5816599"/>
            <a:ext cx="9163049" cy="1041400"/>
          </a:xfrm>
          <a:custGeom>
            <a:pathLst>
              <a:path extrusionOk="0" h="120000" w="120000">
                <a:moveTo>
                  <a:pt x="124" y="365"/>
                </a:moveTo>
                <a:lnTo>
                  <a:pt x="52848" y="0"/>
                </a:lnTo>
                <a:cubicBezTo>
                  <a:pt x="57089" y="18475"/>
                  <a:pt x="79584" y="67134"/>
                  <a:pt x="90935" y="67134"/>
                </a:cubicBezTo>
                <a:cubicBezTo>
                  <a:pt x="102286" y="67134"/>
                  <a:pt x="114885" y="27804"/>
                  <a:pt x="119875" y="10060"/>
                </a:cubicBezTo>
                <a:lnTo>
                  <a:pt x="120000" y="38963"/>
                </a:lnTo>
                <a:cubicBezTo>
                  <a:pt x="117879" y="47012"/>
                  <a:pt x="104282" y="80670"/>
                  <a:pt x="89438" y="80304"/>
                </a:cubicBezTo>
                <a:cubicBezTo>
                  <a:pt x="74594" y="79939"/>
                  <a:pt x="45841" y="30182"/>
                  <a:pt x="30935" y="36768"/>
                </a:cubicBezTo>
                <a:cubicBezTo>
                  <a:pt x="15592" y="38231"/>
                  <a:pt x="5613" y="88170"/>
                  <a:pt x="0" y="120000"/>
                </a:cubicBezTo>
                <a:lnTo>
                  <a:pt x="124" y="365"/>
                </a:lnTo>
                <a:close/>
              </a:path>
            </a:pathLst>
          </a:custGeom>
          <a:gradFill>
            <a:gsLst>
              <a:gs pos="0">
                <a:srgbClr val="0079AD">
                  <a:alpha val="44705"/>
                </a:srgbClr>
              </a:gs>
              <a:gs pos="100000">
                <a:srgbClr val="00E9F7">
                  <a:alpha val="54901"/>
                </a:srgbClr>
              </a:gs>
            </a:gsLst>
            <a:lin ang="5400000" scaled="0"/>
          </a:gradFill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buNone/>
            </a:pPr>
            <a:r>
              <a:t/>
            </a:r>
            <a:endParaRPr sz="1800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76" name="Shape 76"/>
          <p:cNvSpPr/>
          <p:nvPr/>
        </p:nvSpPr>
        <p:spPr>
          <a:xfrm flipH="1" rot="10800000">
            <a:off x="4381500" y="6219825"/>
            <a:ext cx="4762499" cy="638174"/>
          </a:xfrm>
          <a:custGeom>
            <a:pathLst>
              <a:path extrusionOk="0" h="120000" w="120000">
                <a:moveTo>
                  <a:pt x="0" y="0"/>
                </a:moveTo>
                <a:cubicBezTo>
                  <a:pt x="6960" y="20571"/>
                  <a:pt x="46720" y="107495"/>
                  <a:pt x="66720" y="113747"/>
                </a:cubicBezTo>
                <a:cubicBezTo>
                  <a:pt x="86720" y="120000"/>
                  <a:pt x="111120" y="56268"/>
                  <a:pt x="120000" y="37512"/>
                </a:cubicBezTo>
                <a:lnTo>
                  <a:pt x="120000" y="121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ABB4">
                  <a:alpha val="29803"/>
                </a:srgbClr>
              </a:gs>
              <a:gs pos="80000">
                <a:srgbClr val="0099E4">
                  <a:alpha val="44705"/>
                </a:srgbClr>
              </a:gs>
              <a:gs pos="100000">
                <a:srgbClr val="0099E4">
                  <a:alpha val="44705"/>
                </a:srgbClr>
              </a:gs>
            </a:gsLst>
            <a:lin ang="5400000" scaled="0"/>
          </a:gradFill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buNone/>
            </a:pPr>
            <a:r>
              <a:t/>
            </a:r>
            <a:endParaRPr sz="1800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type="vertTx">
  <p:cSld name="Заголовок и вертикальный текст"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Shape 78"/>
          <p:cNvSpPr txBox="1"/>
          <p:nvPr>
            <p:ph type="title"/>
          </p:nvPr>
        </p:nvSpPr>
        <p:spPr>
          <a:xfrm>
            <a:off x="457200" y="70408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wrap="square" tIns="91425"/>
          <a:lstStyle>
            <a:lvl1pPr indent="0" lvl="0" marL="0" marR="0" rtl="0" algn="l">
              <a:spcBef>
                <a:spcPts val="0"/>
              </a:spcBef>
              <a:buClr>
                <a:schemeClr val="dk2"/>
              </a:buClr>
              <a:buFont typeface="Calibri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>
              <a:spcBef>
                <a:spcPts val="0"/>
              </a:spcBef>
              <a:buNone/>
              <a:defRPr sz="1800"/>
            </a:lvl2pPr>
            <a:lvl3pPr indent="0" lvl="2">
              <a:spcBef>
                <a:spcPts val="0"/>
              </a:spcBef>
              <a:buNone/>
              <a:defRPr sz="1800"/>
            </a:lvl3pPr>
            <a:lvl4pPr indent="0" lvl="3">
              <a:spcBef>
                <a:spcPts val="0"/>
              </a:spcBef>
              <a:buNone/>
              <a:defRPr sz="1800"/>
            </a:lvl4pPr>
            <a:lvl5pPr indent="0" lvl="4">
              <a:spcBef>
                <a:spcPts val="0"/>
              </a:spcBef>
              <a:buNone/>
              <a:defRPr sz="1800"/>
            </a:lvl5pPr>
            <a:lvl6pPr indent="0" lvl="5">
              <a:spcBef>
                <a:spcPts val="0"/>
              </a:spcBef>
              <a:buNone/>
              <a:defRPr sz="1800"/>
            </a:lvl6pPr>
            <a:lvl7pPr indent="0" lvl="6">
              <a:spcBef>
                <a:spcPts val="0"/>
              </a:spcBef>
              <a:buNone/>
              <a:defRPr sz="1800"/>
            </a:lvl7pPr>
            <a:lvl8pPr indent="0" lvl="7">
              <a:spcBef>
                <a:spcPts val="0"/>
              </a:spcBef>
              <a:buNone/>
              <a:defRPr sz="1800"/>
            </a:lvl8pPr>
            <a:lvl9pPr indent="0" lvl="8">
              <a:spcBef>
                <a:spcPts val="0"/>
              </a:spcBef>
              <a:buNone/>
              <a:defRPr sz="1800"/>
            </a:lvl9pPr>
          </a:lstStyle>
          <a:p/>
        </p:txBody>
      </p:sp>
      <p:sp>
        <p:nvSpPr>
          <p:cNvPr id="79" name="Shape 79"/>
          <p:cNvSpPr txBox="1"/>
          <p:nvPr>
            <p:ph idx="1" type="body"/>
          </p:nvPr>
        </p:nvSpPr>
        <p:spPr>
          <a:xfrm rot="5400000">
            <a:off x="2377439" y="15239"/>
            <a:ext cx="4389119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/>
          <a:lstStyle>
            <a:lvl1pPr indent="-117475" lvl="0" marL="274320" marR="0" rtl="0" algn="l">
              <a:spcBef>
                <a:spcPts val="520"/>
              </a:spcBef>
              <a:buClr>
                <a:schemeClr val="accent3"/>
              </a:buClr>
              <a:buSzPct val="95000"/>
              <a:buFont typeface="Noto Sans Symbols"/>
              <a:buChar char="●"/>
              <a:defRPr b="0" i="0" sz="2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-129540" lvl="1" marL="640080" marR="0" rtl="0" algn="l">
              <a:spcBef>
                <a:spcPts val="480"/>
              </a:spcBef>
              <a:buClr>
                <a:schemeClr val="accent1"/>
              </a:buClr>
              <a:buSzPct val="85000"/>
              <a:buFont typeface="Noto Sans Symbols"/>
              <a:buChar char="●"/>
              <a:defRPr b="0" i="0" sz="2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-160655" lvl="2" marL="914400" marR="0" rtl="0" algn="l">
              <a:spcBef>
                <a:spcPts val="420"/>
              </a:spcBef>
              <a:buClr>
                <a:schemeClr val="accent2"/>
              </a:buClr>
              <a:buSzPct val="70000"/>
              <a:buFont typeface="Noto Sans Symbols"/>
              <a:buChar char="●"/>
              <a:defRPr b="0" i="0" sz="21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-128269" lvl="3" marL="1188720" marR="0" rtl="0" algn="l">
              <a:spcBef>
                <a:spcPts val="400"/>
              </a:spcBef>
              <a:buClr>
                <a:schemeClr val="accent3"/>
              </a:buClr>
              <a:buSzPct val="64999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-135889" lvl="4" marL="1463040" marR="0" rtl="0" algn="l">
              <a:spcBef>
                <a:spcPts val="400"/>
              </a:spcBef>
              <a:buClr>
                <a:schemeClr val="accent4"/>
              </a:buClr>
              <a:buSzPct val="64999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-121920" lvl="5" marL="1737360" marR="0" rtl="0" algn="l">
              <a:spcBef>
                <a:spcPts val="360"/>
              </a:spcBef>
              <a:buClr>
                <a:schemeClr val="accent5"/>
              </a:buClr>
              <a:buSzPct val="79999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-111760" lvl="6" marL="1920240" marR="0" rtl="0" algn="l">
              <a:spcBef>
                <a:spcPts val="320"/>
              </a:spcBef>
              <a:buClr>
                <a:schemeClr val="accent6"/>
              </a:buClr>
              <a:buSzPct val="8000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-86360" lvl="7" marL="2194560" marR="0" rtl="0" algn="l">
              <a:spcBef>
                <a:spcPts val="320"/>
              </a:spcBef>
              <a:buClr>
                <a:schemeClr val="dk2"/>
              </a:buClr>
              <a:buSzPct val="100000"/>
              <a:buFont typeface="Constantia"/>
              <a:buChar char="•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-93979" lvl="8" marL="2468880" marR="0" rtl="0" algn="l">
              <a:spcBef>
                <a:spcPts val="280"/>
              </a:spcBef>
              <a:buClr>
                <a:schemeClr val="dk2"/>
              </a:buClr>
              <a:buSzPct val="100000"/>
              <a:buFont typeface="Constantia"/>
              <a:buChar char="•"/>
              <a:defRPr b="0" i="0" sz="1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80" name="Shape 80"/>
          <p:cNvSpPr txBox="1"/>
          <p:nvPr>
            <p:ph idx="10" type="dt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wrap="square" tIns="91425"/>
          <a:lstStyle>
            <a:lvl1pPr indent="0" lvl="0" marL="0" marR="0" rtl="0" algn="l">
              <a:spcBef>
                <a:spcPts val="0"/>
              </a:spcBef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0" lvl="1" marL="457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0" lvl="2" marL="914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0" lvl="3" marL="1371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0" lvl="4" marL="18288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0" lvl="5" marL="22860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0" lvl="6" marL="2743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0" lvl="7" marL="3200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0" lvl="8" marL="3657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81" name="Shape 81"/>
          <p:cNvSpPr txBox="1"/>
          <p:nvPr>
            <p:ph idx="11" type="ftr"/>
          </p:nvPr>
        </p:nvSpPr>
        <p:spPr>
          <a:xfrm>
            <a:off x="2667000" y="6356350"/>
            <a:ext cx="33527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wrap="square" tIns="91425"/>
          <a:lstStyle>
            <a:lvl1pPr indent="0" lvl="0" marL="0" marR="0" rtl="0" algn="l">
              <a:spcBef>
                <a:spcPts val="0"/>
              </a:spcBef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0" lvl="1" marL="457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0" lvl="2" marL="914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0" lvl="3" marL="1371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0" lvl="4" marL="18288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0" lvl="5" marL="22860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0" lvl="6" marL="2743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0" lvl="7" marL="3200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0" lvl="8" marL="3657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82" name="Shape 82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rIns="0" wrap="square" tIns="0">
            <a:noAutofit/>
          </a:bodyPr>
          <a:lstStyle/>
          <a:p>
            <a:pPr indent="0" lvl="0" marL="0" marR="0" rtl="0" algn="r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-RU"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type="vertTitleAndTx">
  <p:cSld name="Вертикальный заголовок и текст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Shape 84"/>
          <p:cNvSpPr txBox="1"/>
          <p:nvPr>
            <p:ph type="title"/>
          </p:nvPr>
        </p:nvSpPr>
        <p:spPr>
          <a:xfrm rot="5400000">
            <a:off x="5052218" y="2491582"/>
            <a:ext cx="5211763" cy="20574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wrap="square" tIns="91425"/>
          <a:lstStyle>
            <a:lvl1pPr indent="0" lvl="0" marL="0" marR="0" rtl="0" algn="l">
              <a:spcBef>
                <a:spcPts val="0"/>
              </a:spcBef>
              <a:buClr>
                <a:schemeClr val="dk2"/>
              </a:buClr>
              <a:buFont typeface="Calibri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>
              <a:spcBef>
                <a:spcPts val="0"/>
              </a:spcBef>
              <a:buNone/>
              <a:defRPr sz="1800"/>
            </a:lvl2pPr>
            <a:lvl3pPr indent="0" lvl="2">
              <a:spcBef>
                <a:spcPts val="0"/>
              </a:spcBef>
              <a:buNone/>
              <a:defRPr sz="1800"/>
            </a:lvl3pPr>
            <a:lvl4pPr indent="0" lvl="3">
              <a:spcBef>
                <a:spcPts val="0"/>
              </a:spcBef>
              <a:buNone/>
              <a:defRPr sz="1800"/>
            </a:lvl4pPr>
            <a:lvl5pPr indent="0" lvl="4">
              <a:spcBef>
                <a:spcPts val="0"/>
              </a:spcBef>
              <a:buNone/>
              <a:defRPr sz="1800"/>
            </a:lvl5pPr>
            <a:lvl6pPr indent="0" lvl="5">
              <a:spcBef>
                <a:spcPts val="0"/>
              </a:spcBef>
              <a:buNone/>
              <a:defRPr sz="1800"/>
            </a:lvl6pPr>
            <a:lvl7pPr indent="0" lvl="6">
              <a:spcBef>
                <a:spcPts val="0"/>
              </a:spcBef>
              <a:buNone/>
              <a:defRPr sz="1800"/>
            </a:lvl7pPr>
            <a:lvl8pPr indent="0" lvl="7">
              <a:spcBef>
                <a:spcPts val="0"/>
              </a:spcBef>
              <a:buNone/>
              <a:defRPr sz="1800"/>
            </a:lvl8pPr>
            <a:lvl9pPr indent="0" lvl="8">
              <a:spcBef>
                <a:spcPts val="0"/>
              </a:spcBef>
              <a:buNone/>
              <a:defRPr sz="1800"/>
            </a:lvl9pPr>
          </a:lstStyle>
          <a:p/>
        </p:txBody>
      </p:sp>
      <p:sp>
        <p:nvSpPr>
          <p:cNvPr id="85" name="Shape 85"/>
          <p:cNvSpPr txBox="1"/>
          <p:nvPr>
            <p:ph idx="1" type="body"/>
          </p:nvPr>
        </p:nvSpPr>
        <p:spPr>
          <a:xfrm rot="5400000">
            <a:off x="861218" y="510382"/>
            <a:ext cx="5211763" cy="60197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/>
          <a:lstStyle>
            <a:lvl1pPr indent="-117475" lvl="0" marL="274320" marR="0" rtl="0" algn="l">
              <a:spcBef>
                <a:spcPts val="520"/>
              </a:spcBef>
              <a:buClr>
                <a:schemeClr val="accent3"/>
              </a:buClr>
              <a:buSzPct val="95000"/>
              <a:buFont typeface="Noto Sans Symbols"/>
              <a:buChar char="●"/>
              <a:defRPr b="0" i="0" sz="2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-129540" lvl="1" marL="640080" marR="0" rtl="0" algn="l">
              <a:spcBef>
                <a:spcPts val="480"/>
              </a:spcBef>
              <a:buClr>
                <a:schemeClr val="accent1"/>
              </a:buClr>
              <a:buSzPct val="85000"/>
              <a:buFont typeface="Noto Sans Symbols"/>
              <a:buChar char="●"/>
              <a:defRPr b="0" i="0" sz="2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-160655" lvl="2" marL="914400" marR="0" rtl="0" algn="l">
              <a:spcBef>
                <a:spcPts val="420"/>
              </a:spcBef>
              <a:buClr>
                <a:schemeClr val="accent2"/>
              </a:buClr>
              <a:buSzPct val="70000"/>
              <a:buFont typeface="Noto Sans Symbols"/>
              <a:buChar char="●"/>
              <a:defRPr b="0" i="0" sz="21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-128269" lvl="3" marL="1188720" marR="0" rtl="0" algn="l">
              <a:spcBef>
                <a:spcPts val="400"/>
              </a:spcBef>
              <a:buClr>
                <a:schemeClr val="accent3"/>
              </a:buClr>
              <a:buSzPct val="64999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-135889" lvl="4" marL="1463040" marR="0" rtl="0" algn="l">
              <a:spcBef>
                <a:spcPts val="400"/>
              </a:spcBef>
              <a:buClr>
                <a:schemeClr val="accent4"/>
              </a:buClr>
              <a:buSzPct val="64999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-121920" lvl="5" marL="1737360" marR="0" rtl="0" algn="l">
              <a:spcBef>
                <a:spcPts val="360"/>
              </a:spcBef>
              <a:buClr>
                <a:schemeClr val="accent5"/>
              </a:buClr>
              <a:buSzPct val="79999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-111760" lvl="6" marL="1920240" marR="0" rtl="0" algn="l">
              <a:spcBef>
                <a:spcPts val="320"/>
              </a:spcBef>
              <a:buClr>
                <a:schemeClr val="accent6"/>
              </a:buClr>
              <a:buSzPct val="8000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-86360" lvl="7" marL="2194560" marR="0" rtl="0" algn="l">
              <a:spcBef>
                <a:spcPts val="320"/>
              </a:spcBef>
              <a:buClr>
                <a:schemeClr val="dk2"/>
              </a:buClr>
              <a:buSzPct val="100000"/>
              <a:buFont typeface="Constantia"/>
              <a:buChar char="•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-93979" lvl="8" marL="2468880" marR="0" rtl="0" algn="l">
              <a:spcBef>
                <a:spcPts val="280"/>
              </a:spcBef>
              <a:buClr>
                <a:schemeClr val="dk2"/>
              </a:buClr>
              <a:buSzPct val="100000"/>
              <a:buFont typeface="Constantia"/>
              <a:buChar char="•"/>
              <a:defRPr b="0" i="0" sz="1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86" name="Shape 86"/>
          <p:cNvSpPr txBox="1"/>
          <p:nvPr>
            <p:ph idx="10" type="dt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wrap="square" tIns="91425"/>
          <a:lstStyle>
            <a:lvl1pPr indent="0" lvl="0" marL="0" marR="0" rtl="0" algn="l">
              <a:spcBef>
                <a:spcPts val="0"/>
              </a:spcBef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0" lvl="1" marL="457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0" lvl="2" marL="914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0" lvl="3" marL="1371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0" lvl="4" marL="18288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0" lvl="5" marL="22860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0" lvl="6" marL="2743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0" lvl="7" marL="3200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0" lvl="8" marL="3657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87" name="Shape 87"/>
          <p:cNvSpPr txBox="1"/>
          <p:nvPr>
            <p:ph idx="11" type="ftr"/>
          </p:nvPr>
        </p:nvSpPr>
        <p:spPr>
          <a:xfrm>
            <a:off x="2667000" y="6356350"/>
            <a:ext cx="33527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wrap="square" tIns="91425"/>
          <a:lstStyle>
            <a:lvl1pPr indent="0" lvl="0" marL="0" marR="0" rtl="0" algn="l">
              <a:spcBef>
                <a:spcPts val="0"/>
              </a:spcBef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0" lvl="1" marL="457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0" lvl="2" marL="914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0" lvl="3" marL="1371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0" lvl="4" marL="18288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0" lvl="5" marL="22860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0" lvl="6" marL="2743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0" lvl="7" marL="3200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0" lvl="8" marL="3657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88" name="Shape 88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rIns="0" wrap="square" tIns="0">
            <a:noAutofit/>
          </a:bodyPr>
          <a:lstStyle/>
          <a:p>
            <a:pPr indent="0" lvl="0" marL="0" marR="0" rtl="0" algn="r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-RU"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rPr>
              <a:t>‹#›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 rotWithShape="1">
          <a:blip r:embed="rId1">
            <a:alphaModFix/>
          </a:blip>
          <a:tile algn="tl" flip="none" tx="0" sx="65000" ty="0" sy="65000"/>
        </a:blip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/>
          <p:nvPr/>
        </p:nvSpPr>
        <p:spPr>
          <a:xfrm>
            <a:off x="-9525" y="-7144"/>
            <a:ext cx="9163049" cy="1041400"/>
          </a:xfrm>
          <a:custGeom>
            <a:pathLst>
              <a:path extrusionOk="0" h="120000" w="120000">
                <a:moveTo>
                  <a:pt x="124" y="365"/>
                </a:moveTo>
                <a:lnTo>
                  <a:pt x="52848" y="0"/>
                </a:lnTo>
                <a:cubicBezTo>
                  <a:pt x="57089" y="18475"/>
                  <a:pt x="79584" y="67134"/>
                  <a:pt x="90935" y="67134"/>
                </a:cubicBezTo>
                <a:cubicBezTo>
                  <a:pt x="102286" y="67134"/>
                  <a:pt x="114885" y="27804"/>
                  <a:pt x="119875" y="10060"/>
                </a:cubicBezTo>
                <a:lnTo>
                  <a:pt x="120000" y="38963"/>
                </a:lnTo>
                <a:cubicBezTo>
                  <a:pt x="117879" y="47012"/>
                  <a:pt x="104282" y="80670"/>
                  <a:pt x="89438" y="80304"/>
                </a:cubicBezTo>
                <a:cubicBezTo>
                  <a:pt x="74594" y="79939"/>
                  <a:pt x="45841" y="30182"/>
                  <a:pt x="30935" y="36768"/>
                </a:cubicBezTo>
                <a:cubicBezTo>
                  <a:pt x="15592" y="38231"/>
                  <a:pt x="5613" y="88170"/>
                  <a:pt x="0" y="120000"/>
                </a:cubicBezTo>
                <a:lnTo>
                  <a:pt x="124" y="365"/>
                </a:lnTo>
                <a:close/>
              </a:path>
            </a:pathLst>
          </a:custGeom>
          <a:gradFill>
            <a:gsLst>
              <a:gs pos="0">
                <a:srgbClr val="0079AD">
                  <a:alpha val="44705"/>
                </a:srgbClr>
              </a:gs>
              <a:gs pos="100000">
                <a:srgbClr val="00E9F7">
                  <a:alpha val="54901"/>
                </a:srgbClr>
              </a:gs>
            </a:gsLst>
            <a:lin ang="5400000" scaled="0"/>
          </a:gradFill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7" name="Shape 7"/>
          <p:cNvSpPr/>
          <p:nvPr/>
        </p:nvSpPr>
        <p:spPr>
          <a:xfrm>
            <a:off x="4381500" y="-7144"/>
            <a:ext cx="4762499" cy="638174"/>
          </a:xfrm>
          <a:custGeom>
            <a:pathLst>
              <a:path extrusionOk="0" h="120000" w="120000">
                <a:moveTo>
                  <a:pt x="0" y="0"/>
                </a:moveTo>
                <a:cubicBezTo>
                  <a:pt x="6960" y="20571"/>
                  <a:pt x="46720" y="107495"/>
                  <a:pt x="66720" y="113747"/>
                </a:cubicBezTo>
                <a:cubicBezTo>
                  <a:pt x="86720" y="120000"/>
                  <a:pt x="111120" y="56268"/>
                  <a:pt x="120000" y="37512"/>
                </a:cubicBezTo>
                <a:lnTo>
                  <a:pt x="120000" y="121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ABB4">
                  <a:alpha val="29803"/>
                </a:srgbClr>
              </a:gs>
              <a:gs pos="80000">
                <a:srgbClr val="0099E4">
                  <a:alpha val="44705"/>
                </a:srgbClr>
              </a:gs>
              <a:gs pos="100000">
                <a:srgbClr val="0099E4">
                  <a:alpha val="44705"/>
                </a:srgbClr>
              </a:gs>
            </a:gsLst>
            <a:lin ang="5400000" scaled="0"/>
          </a:gradFill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8" name="Shape 8"/>
          <p:cNvSpPr txBox="1"/>
          <p:nvPr>
            <p:ph type="title"/>
          </p:nvPr>
        </p:nvSpPr>
        <p:spPr>
          <a:xfrm>
            <a:off x="457200" y="70408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wrap="square" tIns="91425"/>
          <a:lstStyle>
            <a:lvl1pPr indent="0" lvl="0" marL="0" marR="0" rtl="0" algn="l">
              <a:spcBef>
                <a:spcPts val="0"/>
              </a:spcBef>
              <a:buClr>
                <a:schemeClr val="dk2"/>
              </a:buClr>
              <a:buFont typeface="Calibri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>
              <a:spcBef>
                <a:spcPts val="0"/>
              </a:spcBef>
              <a:buNone/>
              <a:defRPr sz="1800"/>
            </a:lvl2pPr>
            <a:lvl3pPr indent="0" lvl="2">
              <a:spcBef>
                <a:spcPts val="0"/>
              </a:spcBef>
              <a:buNone/>
              <a:defRPr sz="1800"/>
            </a:lvl3pPr>
            <a:lvl4pPr indent="0" lvl="3">
              <a:spcBef>
                <a:spcPts val="0"/>
              </a:spcBef>
              <a:buNone/>
              <a:defRPr sz="1800"/>
            </a:lvl4pPr>
            <a:lvl5pPr indent="0" lvl="4">
              <a:spcBef>
                <a:spcPts val="0"/>
              </a:spcBef>
              <a:buNone/>
              <a:defRPr sz="1800"/>
            </a:lvl5pPr>
            <a:lvl6pPr indent="0" lvl="5">
              <a:spcBef>
                <a:spcPts val="0"/>
              </a:spcBef>
              <a:buNone/>
              <a:defRPr sz="1800"/>
            </a:lvl6pPr>
            <a:lvl7pPr indent="0" lvl="6">
              <a:spcBef>
                <a:spcPts val="0"/>
              </a:spcBef>
              <a:buNone/>
              <a:defRPr sz="1800"/>
            </a:lvl7pPr>
            <a:lvl8pPr indent="0" lvl="7">
              <a:spcBef>
                <a:spcPts val="0"/>
              </a:spcBef>
              <a:buNone/>
              <a:defRPr sz="1800"/>
            </a:lvl8pPr>
            <a:lvl9pPr indent="0" lvl="8">
              <a:spcBef>
                <a:spcPts val="0"/>
              </a:spcBef>
              <a:buNone/>
              <a:defRPr sz="1800"/>
            </a:lvl9pPr>
          </a:lstStyle>
          <a:p/>
        </p:txBody>
      </p:sp>
      <p:sp>
        <p:nvSpPr>
          <p:cNvPr id="9" name="Shape 9"/>
          <p:cNvSpPr txBox="1"/>
          <p:nvPr>
            <p:ph idx="1" type="body"/>
          </p:nvPr>
        </p:nvSpPr>
        <p:spPr>
          <a:xfrm>
            <a:off x="457200" y="1935480"/>
            <a:ext cx="8229600" cy="438911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/>
          <a:lstStyle>
            <a:lvl1pPr indent="-117475" lvl="0" marL="274320" marR="0" rtl="0" algn="l">
              <a:spcBef>
                <a:spcPts val="520"/>
              </a:spcBef>
              <a:buClr>
                <a:schemeClr val="accent3"/>
              </a:buClr>
              <a:buSzPct val="95000"/>
              <a:buFont typeface="Noto Sans Symbols"/>
              <a:buChar char="●"/>
              <a:defRPr b="0" i="0" sz="2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-129540" lvl="1" marL="640080" marR="0" rtl="0" algn="l">
              <a:spcBef>
                <a:spcPts val="480"/>
              </a:spcBef>
              <a:buClr>
                <a:schemeClr val="accent1"/>
              </a:buClr>
              <a:buSzPct val="85000"/>
              <a:buFont typeface="Noto Sans Symbols"/>
              <a:buChar char="●"/>
              <a:defRPr b="0" i="0" sz="2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-160655" lvl="2" marL="914400" marR="0" rtl="0" algn="l">
              <a:spcBef>
                <a:spcPts val="420"/>
              </a:spcBef>
              <a:buClr>
                <a:schemeClr val="accent2"/>
              </a:buClr>
              <a:buSzPct val="70000"/>
              <a:buFont typeface="Noto Sans Symbols"/>
              <a:buChar char="●"/>
              <a:defRPr b="0" i="0" sz="21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-128269" lvl="3" marL="1188720" marR="0" rtl="0" algn="l">
              <a:spcBef>
                <a:spcPts val="400"/>
              </a:spcBef>
              <a:buClr>
                <a:schemeClr val="accent3"/>
              </a:buClr>
              <a:buSzPct val="64999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-135889" lvl="4" marL="1463040" marR="0" rtl="0" algn="l">
              <a:spcBef>
                <a:spcPts val="400"/>
              </a:spcBef>
              <a:buClr>
                <a:schemeClr val="accent4"/>
              </a:buClr>
              <a:buSzPct val="64999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-121920" lvl="5" marL="1737360" marR="0" rtl="0" algn="l">
              <a:spcBef>
                <a:spcPts val="360"/>
              </a:spcBef>
              <a:buClr>
                <a:schemeClr val="accent5"/>
              </a:buClr>
              <a:buSzPct val="79999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-111760" lvl="6" marL="1920240" marR="0" rtl="0" algn="l">
              <a:spcBef>
                <a:spcPts val="320"/>
              </a:spcBef>
              <a:buClr>
                <a:schemeClr val="accent6"/>
              </a:buClr>
              <a:buSzPct val="8000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-86360" lvl="7" marL="2194560" marR="0" rtl="0" algn="l">
              <a:spcBef>
                <a:spcPts val="320"/>
              </a:spcBef>
              <a:buClr>
                <a:schemeClr val="dk2"/>
              </a:buClr>
              <a:buSzPct val="100000"/>
              <a:buFont typeface="Constantia"/>
              <a:buChar char="•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-93979" lvl="8" marL="2468880" marR="0" rtl="0" algn="l">
              <a:spcBef>
                <a:spcPts val="280"/>
              </a:spcBef>
              <a:buClr>
                <a:schemeClr val="dk2"/>
              </a:buClr>
              <a:buSzPct val="100000"/>
              <a:buFont typeface="Constantia"/>
              <a:buChar char="•"/>
              <a:defRPr b="0" i="0" sz="1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10" name="Shape 10"/>
          <p:cNvSpPr txBox="1"/>
          <p:nvPr>
            <p:ph idx="10" type="dt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wrap="square" tIns="91425"/>
          <a:lstStyle>
            <a:lvl1pPr indent="0" lvl="0" marL="0" marR="0" rtl="0" algn="l">
              <a:spcBef>
                <a:spcPts val="0"/>
              </a:spcBef>
              <a:buNone/>
              <a:defRPr b="0" i="0" sz="1200" u="none" cap="none" strike="noStrik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0" lvl="1" marL="457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0" lvl="2" marL="914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0" lvl="3" marL="1371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0" lvl="4" marL="18288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0" lvl="5" marL="22860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0" lvl="6" marL="2743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0" lvl="7" marL="3200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0" lvl="8" marL="3657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11" name="Shape 11"/>
          <p:cNvSpPr txBox="1"/>
          <p:nvPr>
            <p:ph idx="11" type="ftr"/>
          </p:nvPr>
        </p:nvSpPr>
        <p:spPr>
          <a:xfrm>
            <a:off x="2667000" y="6356350"/>
            <a:ext cx="33527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wrap="square" tIns="91425"/>
          <a:lstStyle>
            <a:lvl1pPr indent="0" lvl="0" marL="0" marR="0" rtl="0" algn="l">
              <a:spcBef>
                <a:spcPts val="0"/>
              </a:spcBef>
              <a:buNone/>
              <a:defRPr b="0" i="0" sz="1200" u="none" cap="none" strike="noStrik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0" lvl="1" marL="457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0" lvl="2" marL="914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0" lvl="3" marL="1371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0" lvl="4" marL="18288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0" lvl="5" marL="22860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0" lvl="6" marL="27432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0" lvl="7" marL="32004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0" lvl="8" marL="365760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12" name="Shape 12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rIns="0" wrap="square" tIns="0">
            <a:noAutofit/>
          </a:bodyPr>
          <a:lstStyle/>
          <a:p>
            <a:pPr indent="0" lvl="0" marL="0" marR="0" rtl="0" algn="r">
              <a:spcBef>
                <a:spcPts val="0"/>
              </a:spcBef>
              <a:buSzPct val="25000"/>
              <a:buNone/>
            </a:pPr>
            <a:fld id="{00000000-1234-1234-1234-123412341234}" type="slidenum">
              <a:rPr b="0" i="0" lang="ru-RU" sz="1200" u="none" cap="none" strike="noStrik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rPr>
              <a:t>‹#›</a:t>
            </a:fld>
          </a:p>
        </p:txBody>
      </p:sp>
      <p:grpSp>
        <p:nvGrpSpPr>
          <p:cNvPr id="13" name="Shape 13"/>
          <p:cNvGrpSpPr/>
          <p:nvPr/>
        </p:nvGrpSpPr>
        <p:grpSpPr>
          <a:xfrm>
            <a:off x="-29294" y="-16113"/>
            <a:ext cx="9198255" cy="1086266"/>
            <a:chOff x="-29322" y="-1971"/>
            <a:chExt cx="9198255" cy="1086266"/>
          </a:xfrm>
        </p:grpSpPr>
        <p:sp>
          <p:nvSpPr>
            <p:cNvPr id="14" name="Shape 14"/>
            <p:cNvSpPr/>
            <p:nvPr/>
          </p:nvSpPr>
          <p:spPr>
            <a:xfrm rot="-164308">
              <a:off x="-19044" y="216549"/>
              <a:ext cx="9163050" cy="649223"/>
            </a:xfrm>
            <a:custGeom>
              <a:pathLst>
                <a:path extrusionOk="0" h="120000" w="120000">
                  <a:moveTo>
                    <a:pt x="0" y="109876"/>
                  </a:moveTo>
                  <a:cubicBezTo>
                    <a:pt x="5862" y="83943"/>
                    <a:pt x="19189" y="31279"/>
                    <a:pt x="33430" y="32075"/>
                  </a:cubicBezTo>
                  <a:cubicBezTo>
                    <a:pt x="47671" y="32872"/>
                    <a:pt x="71018" y="120000"/>
                    <a:pt x="85446" y="114654"/>
                  </a:cubicBezTo>
                  <a:cubicBezTo>
                    <a:pt x="99875" y="109308"/>
                    <a:pt x="112806" y="23886"/>
                    <a:pt x="120000" y="0"/>
                  </a:cubicBezTo>
                </a:path>
              </a:pathLst>
            </a:custGeom>
            <a:noFill/>
            <a:ln cap="flat" cmpd="sng" w="10775">
              <a:solidFill>
                <a:srgbClr val="09B6BE"/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t" bIns="45700" lIns="91425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endParaRPr>
            </a:p>
          </p:txBody>
        </p:sp>
        <p:sp>
          <p:nvSpPr>
            <p:cNvPr id="15" name="Shape 15"/>
            <p:cNvSpPr/>
            <p:nvPr/>
          </p:nvSpPr>
          <p:spPr>
            <a:xfrm rot="-164308">
              <a:off x="-14309" y="290002"/>
              <a:ext cx="9175812" cy="530351"/>
            </a:xfrm>
            <a:custGeom>
              <a:pathLst>
                <a:path extrusionOk="0" h="120000" w="120000">
                  <a:moveTo>
                    <a:pt x="0" y="102857"/>
                  </a:moveTo>
                  <a:cubicBezTo>
                    <a:pt x="5681" y="90913"/>
                    <a:pt x="19791" y="30070"/>
                    <a:pt x="34089" y="32037"/>
                  </a:cubicBezTo>
                  <a:cubicBezTo>
                    <a:pt x="48387" y="34004"/>
                    <a:pt x="71467" y="120000"/>
                    <a:pt x="85785" y="114660"/>
                  </a:cubicBezTo>
                  <a:cubicBezTo>
                    <a:pt x="100104" y="109320"/>
                    <a:pt x="112882" y="23887"/>
                    <a:pt x="120000" y="0"/>
                  </a:cubicBezTo>
                </a:path>
              </a:pathLst>
            </a:custGeom>
            <a:noFill/>
            <a:ln cap="flat" cmpd="sng" w="9525">
              <a:solidFill>
                <a:schemeClr val="accent4"/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t" bIns="45700" lIns="91425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endParaRPr>
            </a:p>
          </p:txBody>
        </p:sp>
      </p:grp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7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6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8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9.jpg"/><Relationship Id="rId4" Type="http://schemas.openxmlformats.org/officeDocument/2006/relationships/image" Target="../media/image2.jpg"/><Relationship Id="rId5" Type="http://schemas.openxmlformats.org/officeDocument/2006/relationships/image" Target="../media/image16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7.jpg"/><Relationship Id="rId4" Type="http://schemas.openxmlformats.org/officeDocument/2006/relationships/image" Target="../media/image4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5.jpg"/><Relationship Id="rId4" Type="http://schemas.openxmlformats.org/officeDocument/2006/relationships/image" Target="../media/image10.jpg"/><Relationship Id="rId5" Type="http://schemas.openxmlformats.org/officeDocument/2006/relationships/image" Target="../media/image19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1.jpg"/><Relationship Id="rId4" Type="http://schemas.openxmlformats.org/officeDocument/2006/relationships/image" Target="../media/image15.jpg"/><Relationship Id="rId5" Type="http://schemas.openxmlformats.org/officeDocument/2006/relationships/image" Target="../media/image14.jpg"/><Relationship Id="rId6" Type="http://schemas.openxmlformats.org/officeDocument/2006/relationships/image" Target="../media/image18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2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3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hyperlink" Target="http://nsportal.ru/detskiy-sad/raznoe/" TargetMode="External"/><Relationship Id="rId4" Type="http://schemas.openxmlformats.org/officeDocument/2006/relationships/hyperlink" Target="http://kyzyl8.tuvasadik.ru/2014/06/06/proektnaya-deyatelnost-v-do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/>
          <p:nvPr/>
        </p:nvSpPr>
        <p:spPr>
          <a:xfrm>
            <a:off x="323528" y="195615"/>
            <a:ext cx="8136903" cy="69093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ru-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Муниципальное бюджетное дошкольное образовательное учреждение</a:t>
            </a:r>
          </a:p>
          <a:p>
            <a:pPr indent="0" lvl="0" marL="0" marR="0" rtl="0" algn="ct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ct val="25000"/>
              <a:buNone/>
            </a:pPr>
            <a:r>
              <a:rPr lang="ru-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Детский сад №27</a:t>
            </a:r>
          </a:p>
          <a:p>
            <a:pPr indent="0" lvl="0" marL="0" marR="0" rtl="0" algn="ct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ct val="25000"/>
              <a:buNone/>
            </a:pPr>
            <a:r>
              <a:rPr lang="ru-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г. Александрова Владимирской области</a:t>
            </a:r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ct val="25000"/>
              <a:buNone/>
            </a:pPr>
            <a:r>
              <a:rPr lang="ru-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</a:t>
            </a:r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ct val="25000"/>
              <a:buNone/>
            </a:pPr>
            <a:r>
              <a:rPr lang="ru-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</a:t>
            </a:r>
          </a:p>
          <a:p>
            <a:pPr indent="0" lvl="0" marL="0" marR="0" rtl="0" algn="ct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ct val="25000"/>
              <a:buNone/>
            </a:pPr>
            <a:r>
              <a:rPr b="1" lang="ru-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</a:t>
            </a:r>
          </a:p>
          <a:p>
            <a:pPr indent="0" lvl="0" marL="0" marR="0" rtl="0" algn="ct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ct val="25000"/>
              <a:buNone/>
            </a:pPr>
            <a:r>
              <a:rPr b="1" lang="ru-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ОПЫТ РАБОТЫ</a:t>
            </a:r>
          </a:p>
          <a:p>
            <a:pPr indent="0" lvl="0" marL="0" marR="0" rtl="0" algn="ct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ct val="25000"/>
              <a:buNone/>
            </a:pPr>
            <a:r>
              <a:rPr lang="ru-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«Проектная деятельность как эффективная форма работы по экологическому воспитанию детей дошкольного возраста»</a:t>
            </a:r>
          </a:p>
          <a:p>
            <a:pPr indent="0" lvl="0" marL="0" marR="0" rtl="0" algn="ct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ct val="25000"/>
              <a:buNone/>
            </a:pPr>
            <a:r>
              <a:rPr lang="ru-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</a:t>
            </a:r>
          </a:p>
          <a:p>
            <a:pPr indent="0" lvl="0" marL="0" marR="0" rtl="0" algn="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ct val="25000"/>
              <a:buNone/>
            </a:pPr>
            <a:r>
              <a:rPr lang="ru-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Воспитатель</a:t>
            </a:r>
          </a:p>
          <a:p>
            <a:pPr indent="0" lvl="0" marL="0" marR="0" rtl="0" algn="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ct val="25000"/>
              <a:buNone/>
            </a:pPr>
            <a:r>
              <a:rPr lang="ru-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МБДОУ Д/сад №27</a:t>
            </a:r>
          </a:p>
          <a:p>
            <a:pPr indent="0" lvl="0" marL="0" marR="0" rtl="0" algn="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ct val="25000"/>
              <a:buNone/>
            </a:pPr>
            <a:r>
              <a:rPr lang="ru-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Ильина Л.В</a:t>
            </a:r>
          </a:p>
          <a:p>
            <a:pPr indent="0" lvl="0" marL="0" marR="0" rtl="0" algn="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ct val="25000"/>
              <a:buNone/>
            </a:pPr>
            <a:r>
              <a:rPr lang="ru-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</a:t>
            </a:r>
          </a:p>
          <a:p>
            <a:pPr indent="0" lvl="0" marL="0" marR="0" rtl="0" algn="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ct val="25000"/>
              <a:buNone/>
            </a:pPr>
            <a:r>
              <a:rPr lang="ru-RU" sz="1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Shape 98"/>
          <p:cNvSpPr/>
          <p:nvPr/>
        </p:nvSpPr>
        <p:spPr>
          <a:xfrm>
            <a:off x="2286000" y="1661850"/>
            <a:ext cx="5598368" cy="321575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ru-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Содержание </a:t>
            </a:r>
          </a:p>
          <a:p>
            <a:pPr indent="0" lvl="0" marL="0" marR="0" rtl="0" algn="ct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ct val="25000"/>
              <a:buNone/>
            </a:pPr>
            <a:r>
              <a:rPr lang="ru-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</a:t>
            </a:r>
          </a:p>
          <a:p>
            <a:pPr indent="-342900" lvl="0" marL="342900" marR="0" rtl="0" algn="just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AutoNum type="arabicPeriod"/>
            </a:pPr>
            <a:r>
              <a:rPr lang="ru-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Условия возникновения и становления опыта</a:t>
            </a:r>
          </a:p>
          <a:p>
            <a:pPr indent="-342900" lvl="0" marL="34290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AutoNum type="arabicPeriod"/>
            </a:pPr>
            <a:r>
              <a:rPr lang="ru-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Актуальность и перспективность опыта</a:t>
            </a:r>
          </a:p>
          <a:p>
            <a:pPr indent="-342900" lvl="0" marL="34290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AutoNum type="arabicPeriod"/>
            </a:pPr>
            <a:r>
              <a:rPr lang="ru-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Ведущая педагогическая идея и основная мысль педагогического опыта</a:t>
            </a:r>
          </a:p>
          <a:p>
            <a:pPr indent="-342900" lvl="0" marL="34290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AutoNum type="arabicPeriod"/>
            </a:pPr>
            <a:r>
              <a:rPr lang="ru-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Теоретическая база опыта</a:t>
            </a:r>
          </a:p>
          <a:p>
            <a:pPr indent="-342900" lvl="0" marL="34290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AutoNum type="arabicPeriod"/>
            </a:pPr>
            <a:r>
              <a:rPr lang="ru-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Новизна и технология опыта</a:t>
            </a:r>
          </a:p>
          <a:p>
            <a:pPr indent="-342900" lvl="0" marL="34290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AutoNum type="arabicPeriod"/>
            </a:pPr>
            <a:r>
              <a:rPr lang="ru-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Результативность опыта</a:t>
            </a:r>
          </a:p>
        </p:txBody>
      </p:sp>
    </p:spTree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Shape 103"/>
          <p:cNvSpPr txBox="1"/>
          <p:nvPr>
            <p:ph type="title"/>
          </p:nvPr>
        </p:nvSpPr>
        <p:spPr>
          <a:xfrm>
            <a:off x="457200" y="70408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rIns="0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buClr>
                <a:schemeClr val="dk2"/>
              </a:buClr>
              <a:buSzPct val="25000"/>
              <a:buFont typeface="Calibri"/>
              <a:buNone/>
            </a:pPr>
            <a:r>
              <a:t/>
            </a:r>
            <a:endParaRPr b="0" i="0" sz="5000" u="none" cap="none" strike="noStrike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Shape 104"/>
          <p:cNvSpPr txBox="1"/>
          <p:nvPr>
            <p:ph idx="1" type="body"/>
          </p:nvPr>
        </p:nvSpPr>
        <p:spPr>
          <a:xfrm>
            <a:off x="457200" y="1920084"/>
            <a:ext cx="4038599" cy="44348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0" lvl="0" marL="0" marR="0" rtl="0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25000"/>
              <a:buFont typeface="Noto Sans Symbols"/>
              <a:buNone/>
            </a:pPr>
            <a:r>
              <a:rPr b="0" i="1" lang="ru-RU" sz="2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«Через красивое – </a:t>
            </a:r>
          </a:p>
          <a:p>
            <a:pPr indent="0" lvl="0" marL="0" marR="0" rtl="0" algn="r">
              <a:lnSpc>
                <a:spcPct val="115000"/>
              </a:lnSpc>
              <a:spcBef>
                <a:spcPts val="1520"/>
              </a:spcBef>
              <a:spcAft>
                <a:spcPts val="0"/>
              </a:spcAft>
              <a:buClr>
                <a:schemeClr val="accent3"/>
              </a:buClr>
              <a:buSzPct val="25000"/>
              <a:buFont typeface="Noto Sans Symbols"/>
              <a:buNone/>
            </a:pPr>
            <a:r>
              <a:rPr b="0" i="1" lang="ru-RU" sz="2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 человечному </a:t>
            </a:r>
            <a:r>
              <a:rPr b="0" i="0" lang="ru-RU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r>
              <a:rPr b="0" i="1" lang="ru-RU" sz="2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такова закономерность воспитания»</a:t>
            </a:r>
          </a:p>
          <a:p>
            <a:pPr indent="0" lvl="0" marL="0" marR="0" rtl="0" algn="r">
              <a:lnSpc>
                <a:spcPct val="115000"/>
              </a:lnSpc>
              <a:spcBef>
                <a:spcPts val="1520"/>
              </a:spcBef>
              <a:spcAft>
                <a:spcPts val="0"/>
              </a:spcAft>
              <a:buClr>
                <a:schemeClr val="accent3"/>
              </a:buClr>
              <a:buSzPct val="25000"/>
              <a:buFont typeface="Noto Sans Symbols"/>
              <a:buNone/>
            </a:pPr>
            <a:r>
              <a:rPr b="0" i="1" lang="ru-RU" sz="2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В.А.Сухомлинский</a:t>
            </a:r>
          </a:p>
        </p:txBody>
      </p:sp>
      <p:pic>
        <p:nvPicPr>
          <p:cNvPr id="105" name="Shape 105"/>
          <p:cNvPicPr preferRelativeResize="0"/>
          <p:nvPr>
            <p:ph idx="2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619833" y="2132856"/>
            <a:ext cx="4416661" cy="44359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 txBox="1"/>
          <p:nvPr>
            <p:ph type="title"/>
          </p:nvPr>
        </p:nvSpPr>
        <p:spPr>
          <a:xfrm>
            <a:off x="457200" y="70408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rIns="0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buClr>
                <a:schemeClr val="dk2"/>
              </a:buClr>
              <a:buSzPct val="25000"/>
              <a:buFont typeface="Calibri"/>
              <a:buNone/>
            </a:pPr>
            <a:r>
              <a:rPr b="0" i="0" lang="ru-RU" sz="45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ЧТО ТАКОЕ ПРОЕКТНАЯ ДЕЯТЕЛЬНОСТЬ…</a:t>
            </a:r>
          </a:p>
        </p:txBody>
      </p:sp>
      <p:sp>
        <p:nvSpPr>
          <p:cNvPr id="111" name="Shape 111"/>
          <p:cNvSpPr txBox="1"/>
          <p:nvPr>
            <p:ph idx="2" type="body"/>
          </p:nvPr>
        </p:nvSpPr>
        <p:spPr>
          <a:xfrm>
            <a:off x="4648200" y="1920084"/>
            <a:ext cx="4038599" cy="44348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-350519" lvl="0" marL="61722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Noto Sans Symbols"/>
              <a:buChar char="●"/>
            </a:pPr>
            <a:r>
              <a:rPr b="0" i="1" lang="ru-RU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Проектная деятельность</a:t>
            </a:r>
            <a:r>
              <a:rPr b="1" i="0" lang="ru-RU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0" i="0" lang="ru-RU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это разнообразная, интегрированная деятельность по достижению определённой цели.</a:t>
            </a:r>
          </a:p>
          <a:p>
            <a:pPr indent="-350519" lvl="0" marL="617220" marR="0" rtl="0" algn="just">
              <a:lnSpc>
                <a:spcPct val="115000"/>
              </a:lnSpc>
              <a:spcBef>
                <a:spcPts val="24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Noto Sans Symbols"/>
              <a:buChar char="●"/>
            </a:pPr>
            <a:r>
              <a:rPr b="0" i="0" lang="ru-RU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Проектирование отличается от решения проблемы тем, что в результате его предполагается продукт детской деятельности и его дальнейшее использование.</a:t>
            </a:r>
          </a:p>
          <a:p>
            <a:pPr indent="-350519" lvl="0" marL="617220" marR="0" rtl="0" algn="just">
              <a:lnSpc>
                <a:spcPct val="115000"/>
              </a:lnSpc>
              <a:spcBef>
                <a:spcPts val="24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Noto Sans Symbols"/>
              <a:buChar char="●"/>
            </a:pPr>
            <a:r>
              <a:rPr b="0" i="1" lang="ru-RU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Педагогическая значимость проектов</a:t>
            </a:r>
            <a:r>
              <a:rPr b="0" i="0" lang="ru-RU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заключается в том, что в процессе проектной деятельности педагог выступает в роли организатора познавательной деятельности детей, а не просто носителем готовых знаний. Проектный метод позволяет эффективно взаимодействовать с родителями воспитанников, вовлекая их в жизнь детского сада.</a:t>
            </a:r>
          </a:p>
          <a:p>
            <a:pPr indent="-350519" lvl="0" marL="617220" marR="0" rtl="0" algn="just">
              <a:lnSpc>
                <a:spcPct val="115000"/>
              </a:lnSpc>
              <a:spcBef>
                <a:spcPts val="24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Noto Sans Symbols"/>
              <a:buChar char="●"/>
            </a:pPr>
            <a:r>
              <a:rPr b="0" i="1" lang="ru-RU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Особенности проектной деятельности в детском саду</a:t>
            </a:r>
            <a:r>
              <a:rPr b="0" i="0" lang="ru-RU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заключаются в том, что ребёнок ещё не может самостоятельно сформулировать проблему, определить замысел, поэтому в воспитательно-образовательном процессе ДОУ проектная деятельность носит характер</a:t>
            </a:r>
            <a:r>
              <a:rPr b="0" i="1" lang="ru-RU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сотрудничества</a:t>
            </a:r>
            <a:r>
              <a:rPr b="0" i="0" lang="ru-RU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в котором принимают участие дети, педагоги, родители.</a:t>
            </a:r>
          </a:p>
        </p:txBody>
      </p:sp>
      <p:pic>
        <p:nvPicPr>
          <p:cNvPr descr="C:\Users\User\Desktop\Болото\DSC04180.JPG" id="112" name="Shape 112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67543" y="2204865"/>
            <a:ext cx="4330824" cy="367240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Shape 117"/>
          <p:cNvSpPr txBox="1"/>
          <p:nvPr>
            <p:ph type="title"/>
          </p:nvPr>
        </p:nvSpPr>
        <p:spPr>
          <a:xfrm>
            <a:off x="457200" y="70408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rIns="0" wrap="square" tIns="45700">
            <a:noAutofit/>
          </a:bodyPr>
          <a:lstStyle/>
          <a:p>
            <a:pPr indent="-342900" lvl="0" marL="342900" marR="0" rtl="0" algn="ctr">
              <a:lnSpc>
                <a:spcPct val="115000"/>
              </a:lnSpc>
              <a:spcBef>
                <a:spcPts val="0"/>
              </a:spcBef>
              <a:buClr>
                <a:srgbClr val="000000"/>
              </a:buClr>
              <a:buSzPct val="25000"/>
              <a:buFont typeface="Times New Roman"/>
              <a:buNone/>
            </a:pPr>
            <a:r>
              <a:rPr b="1" i="0" lang="ru-RU" sz="252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Условия, необходимые </a:t>
            </a:r>
            <a:br>
              <a:rPr b="1" i="0" lang="ru-RU" sz="252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ru-RU" sz="252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для успешной реализации проектной деятельности:</a:t>
            </a:r>
          </a:p>
        </p:txBody>
      </p:sp>
      <p:sp>
        <p:nvSpPr>
          <p:cNvPr id="118" name="Shape 118"/>
          <p:cNvSpPr txBox="1"/>
          <p:nvPr>
            <p:ph idx="1" type="body"/>
          </p:nvPr>
        </p:nvSpPr>
        <p:spPr>
          <a:xfrm>
            <a:off x="457200" y="1920084"/>
            <a:ext cx="4038599" cy="44348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-274320" lvl="0" marL="274320" marR="0" rtl="0" algn="just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6055"/>
              <a:buFont typeface="Verdana"/>
              <a:buChar char="•"/>
            </a:pPr>
            <a:r>
              <a:rPr b="0" i="0" lang="ru-RU" sz="182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Учёт интересов ребёнка.</a:t>
            </a:r>
          </a:p>
          <a:p>
            <a:pPr indent="-274320" lvl="0" marL="274320" marR="0" rtl="0" algn="just">
              <a:lnSpc>
                <a:spcPct val="95000"/>
              </a:lnSpc>
              <a:spcBef>
                <a:spcPts val="364"/>
              </a:spcBef>
              <a:spcAft>
                <a:spcPts val="0"/>
              </a:spcAft>
              <a:buClr>
                <a:schemeClr val="accent3"/>
              </a:buClr>
              <a:buSzPct val="96055"/>
              <a:buFont typeface="Verdana"/>
              <a:buChar char="•"/>
            </a:pPr>
            <a:r>
              <a:rPr b="0" i="0" lang="ru-RU" sz="182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Деятельность без принуждения.</a:t>
            </a:r>
          </a:p>
          <a:p>
            <a:pPr indent="-274320" lvl="0" marL="274320" marR="0" rtl="0" algn="just">
              <a:lnSpc>
                <a:spcPct val="95000"/>
              </a:lnSpc>
              <a:spcBef>
                <a:spcPts val="364"/>
              </a:spcBef>
              <a:spcAft>
                <a:spcPts val="0"/>
              </a:spcAft>
              <a:buClr>
                <a:schemeClr val="accent3"/>
              </a:buClr>
              <a:buSzPct val="96055"/>
              <a:buFont typeface="Verdana"/>
              <a:buChar char="•"/>
            </a:pPr>
            <a:r>
              <a:rPr b="0" i="0" lang="ru-RU" sz="182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Тематика из близкого окружения. Проблемная ситуация должна быть доступна для понимания.</a:t>
            </a:r>
          </a:p>
          <a:p>
            <a:pPr indent="-274320" lvl="0" marL="274320" marR="0" rtl="0" algn="just">
              <a:lnSpc>
                <a:spcPct val="95000"/>
              </a:lnSpc>
              <a:spcBef>
                <a:spcPts val="364"/>
              </a:spcBef>
              <a:spcAft>
                <a:spcPts val="0"/>
              </a:spcAft>
              <a:buClr>
                <a:schemeClr val="accent3"/>
              </a:buClr>
              <a:buSzPct val="96055"/>
              <a:buFont typeface="Verdana"/>
              <a:buChar char="•"/>
            </a:pPr>
            <a:r>
              <a:rPr b="0" i="0" lang="ru-RU" sz="182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Предоставление самостоятельности и поддержка детской инициативы.</a:t>
            </a:r>
          </a:p>
          <a:p>
            <a:pPr indent="-274320" lvl="0" marL="274320" marR="0" rtl="0" algn="just">
              <a:lnSpc>
                <a:spcPct val="95000"/>
              </a:lnSpc>
              <a:spcBef>
                <a:spcPts val="364"/>
              </a:spcBef>
              <a:spcAft>
                <a:spcPts val="0"/>
              </a:spcAft>
              <a:buClr>
                <a:schemeClr val="accent3"/>
              </a:buClr>
              <a:buSzPct val="96055"/>
              <a:buFont typeface="Verdana"/>
              <a:buChar char="•"/>
            </a:pPr>
            <a:r>
              <a:rPr b="0" i="0" lang="ru-RU" sz="182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Ненавязчивое привлечение родителей в совместную работу над проектом, создание атмосферы совместного с ребёнком творчества.</a:t>
            </a:r>
          </a:p>
          <a:p>
            <a:pPr indent="-274320" lvl="0" marL="274320" marR="0" rtl="0" algn="just">
              <a:lnSpc>
                <a:spcPct val="95000"/>
              </a:lnSpc>
              <a:spcBef>
                <a:spcPts val="364"/>
              </a:spcBef>
              <a:spcAft>
                <a:spcPts val="0"/>
              </a:spcAft>
              <a:buClr>
                <a:schemeClr val="accent3"/>
              </a:buClr>
              <a:buSzPct val="96055"/>
              <a:buFont typeface="Verdana"/>
              <a:buChar char="•"/>
            </a:pPr>
            <a:r>
              <a:rPr b="0" i="0" lang="ru-RU" sz="182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Совместное с педагогом достижение цели.</a:t>
            </a:r>
          </a:p>
          <a:p>
            <a:pPr indent="-274320" lvl="0" marL="274320" marR="0" rtl="0" algn="just">
              <a:lnSpc>
                <a:spcPct val="95000"/>
              </a:lnSpc>
              <a:spcBef>
                <a:spcPts val="364"/>
              </a:spcBef>
              <a:spcAft>
                <a:spcPts val="0"/>
              </a:spcAft>
              <a:buClr>
                <a:schemeClr val="accent3"/>
              </a:buClr>
              <a:buSzPct val="96055"/>
              <a:buFont typeface="Noto Sans Symbols"/>
              <a:buChar char="●"/>
            </a:pPr>
            <a:r>
              <a:rPr b="0" i="0" lang="ru-RU" sz="182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</a:t>
            </a:r>
          </a:p>
          <a:p>
            <a:pPr indent="-274320" lvl="0" marL="274320" marR="0" rtl="0" algn="l">
              <a:lnSpc>
                <a:spcPct val="80000"/>
              </a:lnSpc>
              <a:spcBef>
                <a:spcPts val="364"/>
              </a:spcBef>
              <a:buClr>
                <a:schemeClr val="accent3"/>
              </a:buClr>
              <a:buSzPct val="96055"/>
              <a:buFont typeface="Noto Sans Symbols"/>
              <a:buNone/>
            </a:pPr>
            <a:r>
              <a:t/>
            </a:r>
            <a:endParaRPr b="0" i="0" sz="1820" u="none" cap="none" strike="noStrike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119" name="Shape 119"/>
          <p:cNvSpPr txBox="1"/>
          <p:nvPr>
            <p:ph idx="2" type="body"/>
          </p:nvPr>
        </p:nvSpPr>
        <p:spPr>
          <a:xfrm>
            <a:off x="4648200" y="1920084"/>
            <a:ext cx="4038599" cy="44348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-274320" lvl="0" marL="274320" marR="0" rtl="0" algn="l">
              <a:lnSpc>
                <a:spcPct val="80000"/>
              </a:lnSpc>
              <a:spcBef>
                <a:spcPts val="0"/>
              </a:spcBef>
              <a:buClr>
                <a:schemeClr val="accent3"/>
              </a:buClr>
              <a:buSzPct val="96055"/>
              <a:buFont typeface="Noto Sans Symbols"/>
              <a:buNone/>
            </a:pPr>
            <a:r>
              <a:t/>
            </a:r>
            <a:endParaRPr b="0" i="0" sz="1820" u="none" cap="none" strike="noStrike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pic>
        <p:nvPicPr>
          <p:cNvPr descr="C:\Users\User\Desktop\20170327_160750.jpg" id="120" name="Shape 1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004048" y="1916832"/>
            <a:ext cx="2511437" cy="44480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Shape 125"/>
          <p:cNvSpPr txBox="1"/>
          <p:nvPr>
            <p:ph type="title"/>
          </p:nvPr>
        </p:nvSpPr>
        <p:spPr>
          <a:xfrm>
            <a:off x="457200" y="70408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rIns="0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buClr>
                <a:srgbClr val="000000"/>
              </a:buClr>
              <a:buSzPct val="25000"/>
              <a:buFont typeface="Times New Roman"/>
              <a:buNone/>
            </a:pPr>
            <a:r>
              <a:rPr b="0" i="0" lang="ru-RU" sz="28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Типы проектов</a:t>
            </a:r>
            <a:r>
              <a:rPr b="1" i="0" lang="ru-RU" sz="28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</a:p>
        </p:txBody>
      </p:sp>
      <p:sp>
        <p:nvSpPr>
          <p:cNvPr id="126" name="Shape 126"/>
          <p:cNvSpPr txBox="1"/>
          <p:nvPr>
            <p:ph idx="1" type="body"/>
          </p:nvPr>
        </p:nvSpPr>
        <p:spPr>
          <a:xfrm>
            <a:off x="457200" y="1920084"/>
            <a:ext cx="4038599" cy="44348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-274320" lvl="0" marL="27432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Noto Sans Symbols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indent="-259080" lvl="1" marL="640080" marR="0" rtl="0" algn="l">
              <a:lnSpc>
                <a:spcPct val="115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Noto Sans Symbols"/>
              <a:buChar char="●"/>
            </a:pPr>
            <a:r>
              <a:rPr b="0" i="0" lang="ru-RU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исследовательские.</a:t>
            </a:r>
          </a:p>
          <a:p>
            <a:pPr indent="-259080" lvl="1" marL="640080" marR="0" rtl="0" algn="l">
              <a:lnSpc>
                <a:spcPct val="115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Noto Sans Symbols"/>
              <a:buChar char="●"/>
            </a:pPr>
            <a:r>
              <a:rPr b="0" i="0" lang="ru-RU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творческие.</a:t>
            </a:r>
          </a:p>
          <a:p>
            <a:pPr indent="-259080" lvl="1" marL="640080" marR="0" rtl="0" algn="l">
              <a:lnSpc>
                <a:spcPct val="115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Noto Sans Symbols"/>
              <a:buChar char="●"/>
            </a:pPr>
            <a:r>
              <a:rPr b="0" i="0" lang="ru-RU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ролевые, игровые.</a:t>
            </a:r>
          </a:p>
          <a:p>
            <a:pPr indent="-259080" lvl="1" marL="640080" marR="0" rtl="0" algn="l">
              <a:lnSpc>
                <a:spcPct val="115000"/>
              </a:lnSpc>
              <a:spcBef>
                <a:spcPts val="480"/>
              </a:spcBef>
              <a:buClr>
                <a:schemeClr val="accent1"/>
              </a:buClr>
              <a:buSzPct val="85000"/>
              <a:buFont typeface="Noto Sans Symbols"/>
              <a:buChar char="●"/>
            </a:pPr>
            <a:r>
              <a:rPr b="0" i="0" lang="ru-RU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информационно - практико-ориентированные.</a:t>
            </a:r>
          </a:p>
        </p:txBody>
      </p:sp>
      <p:pic>
        <p:nvPicPr>
          <p:cNvPr id="127" name="Shape 127"/>
          <p:cNvPicPr preferRelativeResize="0"/>
          <p:nvPr>
            <p:ph idx="2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648200" y="2623343"/>
            <a:ext cx="4038599" cy="30289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 txBox="1"/>
          <p:nvPr>
            <p:ph type="title"/>
          </p:nvPr>
        </p:nvSpPr>
        <p:spPr>
          <a:xfrm>
            <a:off x="457200" y="70408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rIns="0" wrap="square" tIns="45700">
            <a:noAutofit/>
          </a:bodyPr>
          <a:lstStyle/>
          <a:p>
            <a:pPr indent="-342900" lvl="0" marL="34290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35000"/>
              <a:buFont typeface="Noto Sans Symbols"/>
              <a:buChar char="❖"/>
            </a:pPr>
            <a:r>
              <a:rPr b="0" i="0" lang="ru-RU" sz="243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исследовательские</a:t>
            </a:r>
            <a:br>
              <a:rPr b="0" i="0" lang="ru-RU" sz="324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0" i="0" lang="ru-RU" sz="18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Цель -  организация исследования детей по определенной проблеме, сбор информации об объекте, явлении, образе.</a:t>
            </a:r>
          </a:p>
        </p:txBody>
      </p:sp>
      <p:pic>
        <p:nvPicPr>
          <p:cNvPr id="133" name="Shape 133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436096" y="1916711"/>
            <a:ext cx="3241608" cy="494128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User\Desktop\20170329_090023.jpg" id="134" name="Shape 13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059832" y="4032428"/>
            <a:ext cx="2188775" cy="267927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User\Desktop\20170329_081450.jpg" id="135" name="Shape 13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83568" y="2276872"/>
            <a:ext cx="2188775" cy="2558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Shape 140"/>
          <p:cNvSpPr txBox="1"/>
          <p:nvPr>
            <p:ph type="title"/>
          </p:nvPr>
        </p:nvSpPr>
        <p:spPr>
          <a:xfrm>
            <a:off x="457200" y="70408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rIns="0" wrap="square" tIns="45700">
            <a:noAutofit/>
          </a:bodyPr>
          <a:lstStyle/>
          <a:p>
            <a:pPr indent="-342900" lvl="0" marL="34290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Noto Sans Symbols"/>
              <a:buChar char="❖"/>
            </a:pPr>
            <a:r>
              <a:rPr b="0" i="1" lang="ru-RU" sz="2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творческие. </a:t>
            </a:r>
            <a:br>
              <a:rPr b="0" i="0" lang="ru-RU" sz="18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0" i="0" lang="ru-RU" sz="18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Цель: развитие творческих способностей в процессе разрешения специально смоделированной проблемной ситуации (</a:t>
            </a:r>
            <a:r>
              <a:rPr b="0" i="1" lang="ru-RU" sz="18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дети экспериментируют, а затем результаты оформляют в виде газет, драматизации, детского дизайна, детского праздника);</a:t>
            </a:r>
            <a:r>
              <a:rPr b="0" i="0" lang="ru-RU" sz="18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</p:txBody>
      </p:sp>
      <p:pic>
        <p:nvPicPr>
          <p:cNvPr id="141" name="Shape 141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7504" y="2132856"/>
            <a:ext cx="4352483" cy="244827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User\Pictures\Новая папка\image (3).jpg" id="142" name="Shape 14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656162" y="2924943"/>
            <a:ext cx="4349382" cy="24356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User\Pictures\Новая папка\image (9).jpg" id="147" name="Shape 14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16694" y="3054125"/>
            <a:ext cx="3876123" cy="2450379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Shape 148"/>
          <p:cNvSpPr txBox="1"/>
          <p:nvPr>
            <p:ph type="title"/>
          </p:nvPr>
        </p:nvSpPr>
        <p:spPr>
          <a:xfrm>
            <a:off x="457200" y="70408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rIns="0" wrap="square" tIns="45700">
            <a:noAutofit/>
          </a:bodyPr>
          <a:lstStyle/>
          <a:p>
            <a:pPr indent="-342900" lvl="0" marL="34290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Noto Sans Symbols"/>
              <a:buChar char="❖"/>
            </a:pPr>
            <a:r>
              <a:rPr b="0" i="1" lang="ru-RU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ролевые,игровые. </a:t>
            </a:r>
            <a:br>
              <a:rPr b="0" i="0" lang="ru-RU" sz="2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0" i="0" lang="ru-RU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Цель: имитация социальных или деловых отношений  в различных ситуациях</a:t>
            </a:r>
            <a:r>
              <a:rPr b="0" i="1" lang="ru-RU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(с элементами творческих игр, когда дети входят в образ персонажей сказки и решают по-своему поставленные проблемы); </a:t>
            </a:r>
          </a:p>
        </p:txBody>
      </p:sp>
      <p:pic>
        <p:nvPicPr>
          <p:cNvPr id="149" name="Shape 149"/>
          <p:cNvPicPr preferRelativeResize="0"/>
          <p:nvPr>
            <p:ph idx="1" type="body"/>
          </p:nvPr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516216" y="1951359"/>
            <a:ext cx="2450767" cy="438943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User\Pictures\Новая папка\image (8).jpg" id="150" name="Shape 15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79511" y="1908324"/>
            <a:ext cx="2419432" cy="43389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User\Pictures\Новая папка\image (13).jpg" id="155" name="Shape 15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40543" y="1905946"/>
            <a:ext cx="4044329" cy="2592288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Shape 156"/>
          <p:cNvSpPr txBox="1"/>
          <p:nvPr>
            <p:ph type="title"/>
          </p:nvPr>
        </p:nvSpPr>
        <p:spPr>
          <a:xfrm>
            <a:off x="457200" y="70408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rIns="0" wrap="square" tIns="45700">
            <a:noAutofit/>
          </a:bodyPr>
          <a:lstStyle/>
          <a:p>
            <a:pPr indent="-342900" lvl="0" marL="34290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Noto Sans Symbols"/>
              <a:buChar char="❖"/>
            </a:pPr>
            <a:r>
              <a:rPr b="0" i="1" lang="ru-RU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информационно - практико-ориентированные</a:t>
            </a:r>
            <a:r>
              <a:rPr b="0" i="0" lang="ru-RU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</a:t>
            </a:r>
            <a:br>
              <a:rPr b="0" i="0" lang="ru-RU" sz="2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0" i="0" lang="ru-RU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Цель: сбор информации о каком-то объекте, явлении, ознакомление с ней участников, анализ и обобщение наблюдаемых фактов </a:t>
            </a:r>
            <a:r>
              <a:rPr b="0" i="1" lang="ru-RU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(дети собирают информацию и реализуют ее, ориентируясь на социальные интересы (оформление и дизайн группы, витражи и др.); </a:t>
            </a:r>
          </a:p>
        </p:txBody>
      </p:sp>
      <p:pic>
        <p:nvPicPr>
          <p:cNvPr id="157" name="Shape 157"/>
          <p:cNvPicPr preferRelativeResize="0"/>
          <p:nvPr>
            <p:ph idx="1" type="body"/>
          </p:nvPr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395687" y="1944577"/>
            <a:ext cx="4496792" cy="231166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User\Pictures\Новая папка\image (14).jpg" id="158" name="Shape 15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40543" y="4256246"/>
            <a:ext cx="4052609" cy="259234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User\Pictures\Новая папка\image (12).jpg" id="159" name="Shape 15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395687" y="4256246"/>
            <a:ext cx="4484800" cy="262370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Shape 164"/>
          <p:cNvSpPr txBox="1"/>
          <p:nvPr>
            <p:ph type="title"/>
          </p:nvPr>
        </p:nvSpPr>
        <p:spPr>
          <a:xfrm>
            <a:off x="457200" y="70408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rIns="0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buClr>
                <a:schemeClr val="dk2"/>
              </a:buClr>
              <a:buSzPct val="25000"/>
              <a:buFont typeface="Calibri"/>
              <a:buNone/>
            </a:pPr>
            <a:r>
              <a:rPr b="0" i="0" lang="ru-RU" sz="45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КРИТЕРИИ ОЦЕНКИ РЕЗУЛЬТАТИВНОСТИ ОПЫТА</a:t>
            </a:r>
          </a:p>
        </p:txBody>
      </p:sp>
      <p:sp>
        <p:nvSpPr>
          <p:cNvPr id="165" name="Shape 165"/>
          <p:cNvSpPr txBox="1"/>
          <p:nvPr>
            <p:ph idx="1" type="body"/>
          </p:nvPr>
        </p:nvSpPr>
        <p:spPr>
          <a:xfrm>
            <a:off x="457200" y="1920084"/>
            <a:ext cx="4038599" cy="44348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-274320" lvl="0" marL="27432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Noto Sans Symbols"/>
              <a:buChar char="●"/>
            </a:pPr>
            <a:r>
              <a:rPr b="0" i="0" lang="ru-RU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ОБЩИЕ ЗНАНИЯ ДЕТЕЙ О ВРЕМЕНАХ ГОДА, ПРИРОДНЫХ ЯВЛЕНИЯХ</a:t>
            </a:r>
          </a:p>
          <a:p>
            <a:pPr indent="-274320" lvl="0" marL="27432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Noto Sans Symbols"/>
              <a:buChar char="●"/>
            </a:pPr>
            <a:r>
              <a:rPr b="0" i="0" lang="ru-RU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ЭКОЛОГИЧЕСКАЯ КУЛЬТУРА ДЕТЕЙ</a:t>
            </a:r>
          </a:p>
          <a:p>
            <a:pPr indent="-274320" lvl="0" marL="27432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Noto Sans Symbols"/>
              <a:buChar char="●"/>
            </a:pPr>
            <a:r>
              <a:rPr b="0" i="0" lang="ru-RU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УЧАСТИЕ  (АКТИВНОЕ, ПАССИВНОЕ)В МЕРОПРИЯТИЯХ ЭКОЛОГИЧЕСКОЙ НАПРАВЛЕННОСТИ</a:t>
            </a:r>
          </a:p>
          <a:p>
            <a:pPr indent="-274320" lvl="0" marL="274320" marR="0" rtl="0" algn="l">
              <a:lnSpc>
                <a:spcPct val="90000"/>
              </a:lnSpc>
              <a:spcBef>
                <a:spcPts val="400"/>
              </a:spcBef>
              <a:buClr>
                <a:schemeClr val="accent3"/>
              </a:buClr>
              <a:buSzPct val="95000"/>
              <a:buFont typeface="Noto Sans Symbols"/>
              <a:buChar char="●"/>
            </a:pPr>
            <a:r>
              <a:rPr b="0" i="0" lang="ru-RU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РОЛЬ РОДИТЕЛЬСКОЙ ОБЩЕСТВЕННОСТИ В ЭКОЛОГИЧЕСКОМ ВОСПИТАНИИ ДЕТЕЙ</a:t>
            </a:r>
          </a:p>
        </p:txBody>
      </p:sp>
      <p:pic>
        <p:nvPicPr>
          <p:cNvPr id="166" name="Shape 166"/>
          <p:cNvPicPr preferRelativeResize="0"/>
          <p:nvPr>
            <p:ph idx="2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041898" y="1916832"/>
            <a:ext cx="3922589" cy="41044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" name="Shape 17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24000" y="1397000"/>
            <a:ext cx="6096000" cy="4064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2" name="Shape 172"/>
          <p:cNvSpPr txBox="1"/>
          <p:nvPr/>
        </p:nvSpPr>
        <p:spPr>
          <a:xfrm>
            <a:off x="1403648" y="692695"/>
            <a:ext cx="5760640" cy="58477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buSzPct val="25000"/>
              <a:buNone/>
            </a:pPr>
            <a:r>
              <a:rPr lang="ru-RU" sz="3200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РЕЗУЛЬТАТИВНОСТЬ ОПЫТА</a:t>
            </a:r>
          </a:p>
        </p:txBody>
      </p:sp>
    </p:spTree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Shape 177"/>
          <p:cNvSpPr/>
          <p:nvPr/>
        </p:nvSpPr>
        <p:spPr>
          <a:xfrm>
            <a:off x="1043608" y="0"/>
            <a:ext cx="7344815" cy="805605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b="1" lang="ru-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Список использованной литературы и интернет-ресурсов:</a:t>
            </a:r>
          </a:p>
          <a:p>
            <a:pPr indent="3429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ru-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</a:t>
            </a:r>
          </a:p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ru-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1. Давыдова О.И., Майер А.А.,  Богославец Л.Г. Проекты в работе с детьми. - Сфера М, 2012.</a:t>
            </a:r>
          </a:p>
          <a:p>
            <a:pPr indent="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ru-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2. Виноградова Н.А., Панкова Е.П. Образовательные проекты в детском саду. Пособие для воспитателей. - М.: Айрис-пресс, 2008. </a:t>
            </a:r>
          </a:p>
          <a:p>
            <a:pPr indent="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ru-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3. Веракса Н.Е., Веракса А.Н. Проектная деятельность дошкольников. Пособие для педагогов дошкольных учреждений. - М.: Мозаика-синтез, 2008. </a:t>
            </a:r>
          </a:p>
          <a:p>
            <a:pPr indent="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ru-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4. Киселева Л.С. Проектный метод в деятельности дошкольного учреждения: Пособие для руководителей и практических работников ДОУ. - М.: АРКТИ, 2006.</a:t>
            </a:r>
          </a:p>
          <a:p>
            <a:pPr indent="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ru-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5. Тебенева Т.Н. Проектная культура как часть профессионализма педагогов ДОУ. Управление дошкольным образовательным учреждением. Научно-практический журнал. - 2007. № 1. </a:t>
            </a:r>
          </a:p>
          <a:p>
            <a:pPr indent="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ru-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6. Штанько И.В. Проектная деятельность с детьми старшего дошкольного возраста. Управление дошкольным образовательным учреждением. Научно-практический журнал. - 2004, № 4.  </a:t>
            </a:r>
          </a:p>
          <a:p>
            <a:pPr indent="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ru-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7. </a:t>
            </a:r>
            <a:r>
              <a:rPr lang="ru-RU" sz="1800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http://nsportal.ru/detskiy-sad/raznoe/</a:t>
            </a:r>
          </a:p>
          <a:p>
            <a:pPr indent="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ru-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8. </a:t>
            </a:r>
            <a:r>
              <a:rPr lang="ru-RU" sz="1800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4"/>
              </a:rPr>
              <a:t>http://kyzyl8.tuvasadik.ru/2014/06/06/proektnaya-deyatelnost-v-dou/</a:t>
            </a:r>
          </a:p>
          <a:p>
            <a:pPr indent="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ru-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</a:t>
            </a:r>
          </a:p>
          <a:p>
            <a:pPr indent="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ru-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</a:t>
            </a:r>
          </a:p>
          <a:p>
            <a:pPr indent="3429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ru-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</a:t>
            </a:r>
          </a:p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ru-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</a:t>
            </a:r>
          </a:p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ru-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</a:t>
            </a:r>
          </a:p>
        </p:txBody>
      </p:sp>
    </p:spTree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xmlns:r="http://schemas.openxmlformats.org/officeDocument/2006/relationships" name="Поток">
  <a:themeElements>
    <a:clrScheme name="Поток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