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9" r:id="rId3"/>
    <p:sldId id="259" r:id="rId4"/>
    <p:sldId id="260" r:id="rId5"/>
    <p:sldId id="261" r:id="rId6"/>
    <p:sldId id="257" r:id="rId7"/>
    <p:sldId id="258" r:id="rId8"/>
    <p:sldId id="262" r:id="rId9"/>
    <p:sldId id="263" r:id="rId10"/>
    <p:sldId id="264" r:id="rId11"/>
    <p:sldId id="265" r:id="rId12"/>
    <p:sldId id="266" r:id="rId13"/>
    <p:sldId id="267" r:id="rId14"/>
    <p:sldId id="268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55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27.11.2017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27.11.2017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27.11.2017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27.11.2017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27.11.2017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27.11.2017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27.11.2017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27.11.2017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7.xml"/><Relationship Id="rId1" Type="http://schemas.openxmlformats.org/officeDocument/2006/relationships/audio" Target="file:///C:\Users\&#1059;&#1083;&#1099;&#1073;&#1082;&#1072;\Desktop\k_f_Malenkij_muk_Doroguyu_dobra_-_Dorogoyu_dobra.mp3" TargetMode="Externa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835696" y="1052736"/>
            <a:ext cx="576064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ГРАЖДАНСКИЙ ФОРУМ</a:t>
            </a:r>
          </a:p>
          <a:p>
            <a:pPr algn="ctr"/>
            <a:r>
              <a:rPr lang="ru-RU" sz="4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«Детский сад и семья: </a:t>
            </a:r>
          </a:p>
          <a:p>
            <a:pPr algn="ctr"/>
            <a:r>
              <a:rPr lang="ru-RU" sz="4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эффективные способы сотрудничества»</a:t>
            </a:r>
            <a:endParaRPr lang="ru-RU" sz="4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k_f_Malenkij_muk_Doroguyu_dobra_-_Dorogoyu_dobra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7020272" y="5445224"/>
            <a:ext cx="304800" cy="3048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4572000" y="4725144"/>
            <a:ext cx="417646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i="1" dirty="0" smtClean="0">
                <a:solidFill>
                  <a:srgbClr val="002060"/>
                </a:solidFill>
              </a:rPr>
              <a:t>Подготовила педагог-психолог высшей квалификационной </a:t>
            </a:r>
            <a:r>
              <a:rPr lang="ru-RU" sz="2000" b="1" i="1" dirty="0" smtClean="0">
                <a:solidFill>
                  <a:srgbClr val="002060"/>
                </a:solidFill>
              </a:rPr>
              <a:t>категории</a:t>
            </a:r>
            <a:r>
              <a:rPr lang="en-US" sz="2000" b="1" i="1" dirty="0" smtClean="0">
                <a:solidFill>
                  <a:srgbClr val="002060"/>
                </a:solidFill>
              </a:rPr>
              <a:t> </a:t>
            </a:r>
            <a:r>
              <a:rPr lang="ru-RU" sz="2000" b="1" i="1" smtClean="0">
                <a:solidFill>
                  <a:srgbClr val="002060"/>
                </a:solidFill>
              </a:rPr>
              <a:t>МБДОУ №27</a:t>
            </a:r>
            <a:endParaRPr lang="ru-RU" sz="2000" b="1" i="1" dirty="0" smtClean="0">
              <a:solidFill>
                <a:srgbClr val="002060"/>
              </a:solidFill>
            </a:endParaRPr>
          </a:p>
          <a:p>
            <a:r>
              <a:rPr lang="ru-RU" sz="2000" b="1" i="1" dirty="0" err="1" smtClean="0">
                <a:solidFill>
                  <a:srgbClr val="002060"/>
                </a:solidFill>
              </a:rPr>
              <a:t>Емельяненкова</a:t>
            </a:r>
            <a:r>
              <a:rPr lang="ru-RU" sz="2000" b="1" i="1" dirty="0" smtClean="0">
                <a:solidFill>
                  <a:srgbClr val="002060"/>
                </a:solidFill>
              </a:rPr>
              <a:t> Е.А.</a:t>
            </a:r>
            <a:endParaRPr lang="ru-RU" sz="2000" b="1" i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ransition advTm="1790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Эксперты гражданского форума:</a:t>
            </a:r>
            <a:endParaRPr lang="ru-RU" sz="3600" b="1" i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Основатель и руководитель общественной палаты г. Александрова, писатель, публицист, общественный деятель </a:t>
            </a:r>
            <a:r>
              <a:rPr lang="ru-RU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Кривоносов М.М.</a:t>
            </a:r>
          </a:p>
          <a:p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Главный специалист, ответственный секретарь КДН и ЗП администрации г. Александрова </a:t>
            </a:r>
            <a:r>
              <a:rPr lang="ru-RU" b="1" i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Варагина</a:t>
            </a:r>
            <a:r>
              <a:rPr lang="ru-RU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Л.А.</a:t>
            </a:r>
          </a:p>
          <a:p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Инспектор ГИБДД г. Александрова </a:t>
            </a:r>
            <a:r>
              <a:rPr lang="ru-RU" b="1" i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Гамова</a:t>
            </a:r>
            <a:r>
              <a:rPr lang="ru-RU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Н.С.</a:t>
            </a:r>
          </a:p>
          <a:p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Заведующий МБДОУ Детский сад №27</a:t>
            </a:r>
          </a:p>
          <a:p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Дербенева</a:t>
            </a:r>
            <a:r>
              <a:rPr lang="ru-RU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О.И.</a:t>
            </a:r>
            <a:endParaRPr lang="ru-RU" b="1" i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Улыбка\Desktop\доу и семья\slide_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797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Улыбка\Desktop\доу и семья\slide_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889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Улыбка\Desktop\доу и семья\slide_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7031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ru-RU" sz="4400" b="1" dirty="0" smtClean="0">
                <a:solidFill>
                  <a:srgbClr val="C00000"/>
                </a:solidFill>
              </a:rPr>
              <a:t>ВОПРОСЫ ДЛЯ ОБСУЖДЕНИЯ:</a:t>
            </a:r>
            <a:endParaRPr lang="ru-RU" sz="4400" b="1" dirty="0"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4294967295"/>
          </p:nvPr>
        </p:nvSpPr>
        <p:spPr>
          <a:xfrm>
            <a:off x="0" y="1600200"/>
            <a:ext cx="8229600" cy="4525963"/>
          </a:xfrm>
        </p:spPr>
        <p:txBody>
          <a:bodyPr>
            <a:normAutofit lnSpcReduction="10000"/>
          </a:bodyPr>
          <a:lstStyle/>
          <a:p>
            <a:pPr lvl="0"/>
            <a:r>
              <a:rPr lang="ru-RU" b="1" dirty="0" smtClean="0">
                <a:solidFill>
                  <a:srgbClr val="002060"/>
                </a:solidFill>
              </a:rPr>
              <a:t>Все мы хотим, чтобы наши дети были воспитанными, порядочными, успешными людьми, которые прекрасно вошли в социум. Давайте в процентном соотношении определим роль ДОУ и семьи в </a:t>
            </a:r>
            <a:r>
              <a:rPr lang="ru-RU" b="1" smtClean="0">
                <a:solidFill>
                  <a:srgbClr val="002060"/>
                </a:solidFill>
              </a:rPr>
              <a:t>этом вопросе. </a:t>
            </a:r>
            <a:endParaRPr lang="ru-RU" b="1" dirty="0" smtClean="0">
              <a:solidFill>
                <a:srgbClr val="002060"/>
              </a:solidFill>
            </a:endParaRPr>
          </a:p>
          <a:p>
            <a:pPr lvl="0"/>
            <a:r>
              <a:rPr lang="ru-RU" b="1" dirty="0" smtClean="0">
                <a:solidFill>
                  <a:srgbClr val="002060"/>
                </a:solidFill>
              </a:rPr>
              <a:t>Кто по-вашему мнению определяет социальный статус ребенка? </a:t>
            </a:r>
          </a:p>
          <a:p>
            <a:pPr lvl="0"/>
            <a:r>
              <a:rPr lang="ru-RU" b="1" dirty="0" smtClean="0">
                <a:solidFill>
                  <a:srgbClr val="002060"/>
                </a:solidFill>
              </a:rPr>
              <a:t>Важно ли выполнять рекомендации педагогов. Почему? </a:t>
            </a:r>
          </a:p>
          <a:p>
            <a:pPr lvl="0"/>
            <a:r>
              <a:rPr lang="ru-RU" b="1" dirty="0" smtClean="0">
                <a:solidFill>
                  <a:srgbClr val="002060"/>
                </a:solidFill>
              </a:rPr>
              <a:t>Должны ли родители участвовать в жизни ДОУ, группы? Почему?</a:t>
            </a:r>
          </a:p>
          <a:p>
            <a:endParaRPr lang="ru-RU" dirty="0"/>
          </a:p>
        </p:txBody>
      </p:sp>
    </p:spTree>
  </p:cSld>
  <p:clrMapOvr>
    <a:masterClrMapping/>
  </p:clrMapOvr>
  <p:transition advTm="13156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Улыбка\Desktop\доу и семья\ba7dc9bc77329b9639d2774e31d712e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260648"/>
            <a:ext cx="8964488" cy="6336704"/>
          </a:xfrm>
          <a:prstGeom prst="rect">
            <a:avLst/>
          </a:prstGeom>
          <a:noFill/>
        </p:spPr>
      </p:pic>
    </p:spTree>
  </p:cSld>
  <p:clrMapOvr>
    <a:masterClrMapping/>
  </p:clrMapOvr>
  <p:transition advTm="10063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Улыбка\Desktop\доу и семья\76402_rudneva_a_day_bog_chtobyi_moi_malyi_15090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12687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Улыбка\Desktop\доу и семья\img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1089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Улыбка\Desktop\доу и семья\img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8469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Улыбка\Desktop\доу и семья\luchshie_knigi_po_vospitaniu_detej_0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1013" y="404664"/>
            <a:ext cx="8181975" cy="6192688"/>
          </a:xfrm>
          <a:prstGeom prst="rect">
            <a:avLst/>
          </a:prstGeom>
          <a:noFill/>
        </p:spPr>
      </p:pic>
    </p:spTree>
  </p:cSld>
  <p:clrMapOvr>
    <a:masterClrMapping/>
  </p:clrMapOvr>
  <p:transition advTm="7031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Улыбка\Desktop\доу и семья\preview-1200x628-99-144439216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7" y="438150"/>
            <a:ext cx="8568953" cy="5981700"/>
          </a:xfrm>
          <a:prstGeom prst="rect">
            <a:avLst/>
          </a:prstGeom>
          <a:noFill/>
        </p:spPr>
      </p:pic>
    </p:spTree>
  </p:cSld>
  <p:clrMapOvr>
    <a:masterClrMapping/>
  </p:clrMapOvr>
  <p:transition advTm="7203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Улыбка\Desktop\доу и семья\chtookrujae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0"/>
            <a:ext cx="8352928" cy="6442460"/>
          </a:xfrm>
          <a:prstGeom prst="rect">
            <a:avLst/>
          </a:prstGeom>
          <a:noFill/>
        </p:spPr>
      </p:pic>
    </p:spTree>
  </p:cSld>
  <p:clrMapOvr>
    <a:masterClrMapping/>
  </p:clrMapOvr>
  <p:transition advTm="11656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Улыбка\Desktop\доу и семья\8800646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3000" y="188641"/>
            <a:ext cx="6858000" cy="6275660"/>
          </a:xfrm>
          <a:prstGeom prst="rect">
            <a:avLst/>
          </a:prstGeom>
          <a:noFill/>
        </p:spPr>
      </p:pic>
    </p:spTree>
  </p:cSld>
  <p:clrMapOvr>
    <a:masterClrMapping/>
  </p:clrMapOvr>
  <p:transition advTm="16968"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193</TotalTime>
  <Words>144</Words>
  <Application>Microsoft Office PowerPoint</Application>
  <PresentationFormat>Экран (4:3)</PresentationFormat>
  <Paragraphs>16</Paragraphs>
  <Slides>14</Slides>
  <Notes>0</Notes>
  <HiddenSlides>0</HiddenSlides>
  <MMClips>1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Поток</vt:lpstr>
      <vt:lpstr>Слайд 1</vt:lpstr>
      <vt:lpstr>Эксперты гражданского форума:</vt:lpstr>
      <vt:lpstr>Слайд 3</vt:lpstr>
      <vt:lpstr>Слайд 4</vt:lpstr>
      <vt:lpstr>Слайд 5</vt:lpstr>
      <vt:lpstr>ВОПРОСЫ ДЛЯ ОБСУЖДЕНИЯ: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Улыбка</dc:creator>
  <cp:lastModifiedBy>RePack by SPecialiST</cp:lastModifiedBy>
  <cp:revision>20</cp:revision>
  <dcterms:created xsi:type="dcterms:W3CDTF">2017-11-21T07:40:11Z</dcterms:created>
  <dcterms:modified xsi:type="dcterms:W3CDTF">2017-11-27T08:25:33Z</dcterms:modified>
</cp:coreProperties>
</file>