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971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65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171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416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244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569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102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5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148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553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50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2C08F-D904-4970-886A-DB8AB491EB75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E4CB5-7BF9-48B7-9116-7583EDF1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252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881249"/>
              </p:ext>
            </p:extLst>
          </p:nvPr>
        </p:nvGraphicFramePr>
        <p:xfrm>
          <a:off x="2843808" y="476672"/>
          <a:ext cx="3240360" cy="1463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40360"/>
              </a:tblGrid>
              <a:tr h="13574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Конспект НОД по ФЭМП «Машинки»</a:t>
                      </a:r>
                      <a:endParaRPr lang="ru-RU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76872"/>
            <a:ext cx="5688632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4365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9" name="Picture 5" descr="C:\Users\admin\Desktop\ФЭМП машинки фото\IMG_20171205_0919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Desktop\ФЭМП машинки фото\DSCF62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5120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ФЭМП машинки фото\DSCF62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ФЭМП машинки фото\DSCF62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0648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1008"/>
            <a:ext cx="4035425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1101"/>
            <a:ext cx="4035425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470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7" name="Picture 5" descr="C:\Users\admin\Desktop\ФЭМП машинки фото\IMG_20171205_10121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dmin\Desktop\ФЭМП машинки фото\IMG_20171205_1013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0648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173" y="3429485"/>
            <a:ext cx="4041775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5691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C:\Users\admin\Desktop\ФЭМП машинки фото\IMG_20171205_0933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dmin\Desktop\ФЭМП машинки фото\IMG_20171205_093226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562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C:\Users\admin\Desktop\ФЭМП машинки фото\IMG_20171205_11585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0848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4038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6324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7</Words>
  <Application>Microsoft Office PowerPoint</Application>
  <PresentationFormat>Экран (4:3)</PresentationFormat>
  <Paragraphs>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</cp:revision>
  <dcterms:created xsi:type="dcterms:W3CDTF">2017-12-05T11:11:28Z</dcterms:created>
  <dcterms:modified xsi:type="dcterms:W3CDTF">2017-12-05T12:21:17Z</dcterms:modified>
</cp:coreProperties>
</file>