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70" r:id="rId4"/>
    <p:sldId id="271" r:id="rId5"/>
    <p:sldId id="257" r:id="rId6"/>
    <p:sldId id="269" r:id="rId7"/>
    <p:sldId id="258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85720" y="214290"/>
            <a:ext cx="8715436" cy="36433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Презентация </a:t>
            </a:r>
            <a:r>
              <a:rPr lang="ru-RU" dirty="0" smtClean="0"/>
              <a:t>интерактивной папки (</a:t>
            </a:r>
            <a:r>
              <a:rPr lang="ru-RU" dirty="0" err="1" smtClean="0"/>
              <a:t>лепбука</a:t>
            </a:r>
            <a:r>
              <a:rPr lang="ru-RU" dirty="0" smtClean="0"/>
              <a:t>) </a:t>
            </a:r>
            <a:r>
              <a:rPr lang="ru-RU" dirty="0" smtClean="0"/>
              <a:t>по экологическому воспитанию </a:t>
            </a:r>
            <a:br>
              <a:rPr lang="ru-RU" dirty="0" smtClean="0"/>
            </a:br>
            <a:r>
              <a:rPr lang="ru-RU" dirty="0" smtClean="0"/>
              <a:t> «Зелёный дом»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4071942"/>
            <a:ext cx="8039128" cy="2143140"/>
          </a:xfrm>
        </p:spPr>
        <p:txBody>
          <a:bodyPr>
            <a:normAutofit/>
          </a:bodyPr>
          <a:lstStyle/>
          <a:p>
            <a:r>
              <a:rPr lang="ru-RU" dirty="0" smtClean="0"/>
              <a:t> Воспитатель </a:t>
            </a:r>
            <a:r>
              <a:rPr lang="ru-RU" dirty="0" smtClean="0"/>
              <a:t>МБДОУ Д/с № 25 </a:t>
            </a:r>
          </a:p>
          <a:p>
            <a:r>
              <a:rPr lang="ru-RU" dirty="0" smtClean="0"/>
              <a:t>Балакирева Нина Борисовна 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2017 год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316736"/>
            <a:ext cx="8215370" cy="1683636"/>
          </a:xfrm>
        </p:spPr>
        <p:txBody>
          <a:bodyPr/>
          <a:lstStyle/>
          <a:p>
            <a:r>
              <a:rPr lang="ru-RU" sz="4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Лэпбук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" (</a:t>
            </a:r>
            <a:r>
              <a:rPr lang="ru-RU" sz="4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lapbook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) – в дословном</a:t>
            </a:r>
            <a:b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</a:b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переводе с английского значит</a:t>
            </a:r>
            <a:b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</a:b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"наколенная книга" (</a:t>
            </a:r>
            <a:r>
              <a:rPr lang="ru-RU" sz="4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lap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 - </a:t>
            </a:r>
            <a:r>
              <a:rPr lang="ru-RU" sz="4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колени,book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 </a:t>
            </a:r>
            <a:r>
              <a:rPr lang="ru-RU" sz="4000" dirty="0" smtClean="0">
                <a:ln>
                  <a:noFill/>
                </a:ln>
                <a:solidFill>
                  <a:schemeClr val="tx1"/>
                </a:solidFill>
                <a:effectLst/>
                <a:latin typeface="Constantia"/>
                <a:ea typeface="+mn-ea"/>
                <a:cs typeface="+mn-cs"/>
              </a:rPr>
              <a:t>- книга).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3571876"/>
            <a:ext cx="7827862" cy="1571636"/>
          </a:xfrm>
        </p:spPr>
        <p:txBody>
          <a:bodyPr>
            <a:noAutofit/>
          </a:bodyPr>
          <a:lstStyle/>
          <a:p>
            <a:r>
              <a:rPr lang="ru-RU" sz="4400" dirty="0" err="1" smtClean="0"/>
              <a:t>Лэпбук</a:t>
            </a:r>
            <a:r>
              <a:rPr lang="ru-RU" sz="4400" dirty="0" smtClean="0"/>
              <a:t>- это самодельная </a:t>
            </a:r>
            <a:r>
              <a:rPr lang="ru-RU" sz="4400" dirty="0" smtClean="0"/>
              <a:t>книжечка и </a:t>
            </a:r>
            <a:r>
              <a:rPr lang="ru-RU" sz="4400" dirty="0" smtClean="0"/>
              <a:t>папка</a:t>
            </a:r>
            <a:endParaRPr lang="ru-RU" sz="4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Зачем нужен </a:t>
            </a:r>
            <a:r>
              <a:rPr lang="ru-RU" dirty="0" err="1" smtClean="0"/>
              <a:t>лэпбук</a:t>
            </a:r>
            <a:r>
              <a:rPr lang="ru-RU" dirty="0" smtClean="0"/>
              <a:t>?</a:t>
            </a:r>
            <a:br>
              <a:rPr lang="ru-RU" dirty="0" smtClean="0"/>
            </a:br>
            <a:r>
              <a:rPr lang="ru-RU" b="1" i="1" dirty="0" smtClean="0"/>
              <a:t>Значение для </a:t>
            </a:r>
            <a:r>
              <a:rPr lang="ru-RU" b="1" i="1" dirty="0" smtClean="0"/>
              <a:t>педагога: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</a:t>
            </a:r>
            <a:r>
              <a:rPr lang="ru-RU" dirty="0" smtClean="0"/>
              <a:t>способствует организации материала по</a:t>
            </a:r>
            <a:br>
              <a:rPr lang="ru-RU" dirty="0" smtClean="0"/>
            </a:br>
            <a:r>
              <a:rPr lang="ru-RU" dirty="0" smtClean="0"/>
              <a:t>изучаемой теме в рамках </a:t>
            </a:r>
            <a:r>
              <a:rPr lang="ru-RU" dirty="0" smtClean="0"/>
              <a:t>комплексно-тематического планирования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способствует оформления результатов</a:t>
            </a:r>
            <a:br>
              <a:rPr lang="ru-RU" dirty="0" smtClean="0"/>
            </a:br>
            <a:r>
              <a:rPr lang="ru-RU" dirty="0" smtClean="0"/>
              <a:t>совместной проектной </a:t>
            </a:r>
            <a:r>
              <a:rPr lang="ru-RU" dirty="0" smtClean="0"/>
              <a:t>деятельности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-способствует организации индивидуальной и</a:t>
            </a:r>
            <a:br>
              <a:rPr lang="ru-RU" dirty="0" smtClean="0"/>
            </a:br>
            <a:r>
              <a:rPr lang="ru-RU" dirty="0" smtClean="0"/>
              <a:t>самостоятельной работы с детьми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>Значение </a:t>
            </a:r>
            <a:r>
              <a:rPr lang="ru-RU" b="1" i="1" dirty="0" err="1" smtClean="0"/>
              <a:t>Лэпбука</a:t>
            </a:r>
            <a:r>
              <a:rPr lang="ru-RU" b="1" i="1" dirty="0" smtClean="0"/>
              <a:t> для </a:t>
            </a:r>
            <a:r>
              <a:rPr lang="ru-RU" b="1" i="1" dirty="0" smtClean="0"/>
              <a:t>ребенка: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329642" cy="492922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dirty="0" smtClean="0"/>
              <a:t>-способствует пониманию и запоминанию</a:t>
            </a:r>
            <a:br>
              <a:rPr lang="ru-RU" dirty="0" smtClean="0"/>
            </a:br>
            <a:r>
              <a:rPr lang="ru-RU" dirty="0" smtClean="0"/>
              <a:t>информации по изучаемой </a:t>
            </a:r>
            <a:r>
              <a:rPr lang="ru-RU" dirty="0" smtClean="0"/>
              <a:t>теме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-способствует приобретению ребенком навыков</a:t>
            </a:r>
            <a:br>
              <a:rPr lang="ru-RU" dirty="0" smtClean="0"/>
            </a:br>
            <a:r>
              <a:rPr lang="ru-RU" dirty="0" smtClean="0"/>
              <a:t>самостоятельного сбора и организации</a:t>
            </a:r>
            <a:br>
              <a:rPr lang="ru-RU" dirty="0" smtClean="0"/>
            </a:br>
            <a:r>
              <a:rPr lang="ru-RU" dirty="0" smtClean="0"/>
              <a:t>информации по изучаемой </a:t>
            </a:r>
            <a:r>
              <a:rPr lang="ru-RU" dirty="0" smtClean="0"/>
              <a:t>теме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-способствует повторению и закреплению</a:t>
            </a:r>
            <a:br>
              <a:rPr lang="ru-RU" dirty="0" smtClean="0"/>
            </a:br>
            <a:r>
              <a:rPr lang="ru-RU" dirty="0" smtClean="0"/>
              <a:t>материала по пройденной </a:t>
            </a:r>
            <a:r>
              <a:rPr lang="ru-RU" dirty="0" smtClean="0"/>
              <a:t>теме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Лэпбук</a:t>
            </a:r>
            <a:r>
              <a:rPr lang="ru-RU" dirty="0" smtClean="0"/>
              <a:t> отличный помощник в работе педагогов</a:t>
            </a:r>
            <a:br>
              <a:rPr lang="ru-RU" dirty="0" smtClean="0"/>
            </a:br>
            <a:r>
              <a:rPr lang="ru-RU" dirty="0" smtClean="0"/>
              <a:t>и узких специалистов.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Интерактивная папка- </a:t>
            </a:r>
            <a:r>
              <a:rPr lang="ru-RU" b="1" dirty="0" err="1" smtClean="0"/>
              <a:t>лепбук</a:t>
            </a:r>
            <a:r>
              <a:rPr lang="ru-RU" b="1" dirty="0" smtClean="0"/>
              <a:t> по экологии «Зелёный дом».</a:t>
            </a:r>
            <a:endParaRPr lang="ru-RU" b="1" dirty="0"/>
          </a:p>
        </p:txBody>
      </p:sp>
      <p:pic>
        <p:nvPicPr>
          <p:cNvPr id="4" name="Содержимое 3" descr="20171204_13183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965054"/>
            <a:ext cx="4929222" cy="3678524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5500694" y="1920085"/>
            <a:ext cx="3286148" cy="365205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dirty="0" smtClean="0">
                <a:solidFill>
                  <a:srgbClr val="00B050"/>
                </a:solidFill>
              </a:rPr>
              <a:t>Титульная сторона </a:t>
            </a:r>
            <a:r>
              <a:rPr lang="ru-RU" b="1" dirty="0" err="1" smtClean="0">
                <a:solidFill>
                  <a:srgbClr val="00B050"/>
                </a:solidFill>
              </a:rPr>
              <a:t>лэпбука</a:t>
            </a:r>
            <a:r>
              <a:rPr lang="ru-RU" b="1" dirty="0" smtClean="0">
                <a:solidFill>
                  <a:srgbClr val="00B050"/>
                </a:solidFill>
              </a:rPr>
              <a:t> оформлена в виде «экологического дерева»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   «Кому нужны деревья в лесу?»</a:t>
            </a:r>
            <a:endParaRPr lang="ru-RU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800" y="514352"/>
            <a:ext cx="8172480" cy="1343012"/>
          </a:xfrm>
        </p:spPr>
        <p:txBody>
          <a:bodyPr/>
          <a:lstStyle/>
          <a:p>
            <a:pPr algn="ctr"/>
            <a:r>
              <a:rPr lang="ru-RU" sz="4400" b="1" dirty="0" smtClean="0"/>
              <a:t>Интерактивная папка </a:t>
            </a:r>
            <a:r>
              <a:rPr lang="ru-RU" sz="4400" b="1" dirty="0" err="1" smtClean="0"/>
              <a:t>лэпбук</a:t>
            </a:r>
            <a:r>
              <a:rPr lang="ru-RU" sz="4400" b="1" dirty="0" smtClean="0"/>
              <a:t> </a:t>
            </a:r>
            <a:br>
              <a:rPr lang="ru-RU" sz="4400" b="1" dirty="0" smtClean="0"/>
            </a:br>
            <a:r>
              <a:rPr lang="ru-RU" sz="4400" b="1" dirty="0" smtClean="0"/>
              <a:t>в развернутом виде.</a:t>
            </a:r>
            <a:endParaRPr lang="ru-RU" sz="4400" b="1" dirty="0"/>
          </a:p>
        </p:txBody>
      </p:sp>
      <p:pic>
        <p:nvPicPr>
          <p:cNvPr id="7" name="Содержимое 6" descr="20171204_13193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2000240"/>
            <a:ext cx="6194124" cy="426890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5800" y="514352"/>
            <a:ext cx="3457572" cy="1162050"/>
          </a:xfrm>
        </p:spPr>
        <p:txBody>
          <a:bodyPr/>
          <a:lstStyle/>
          <a:p>
            <a:r>
              <a:rPr lang="ru-RU" sz="4000" b="1" dirty="0" smtClean="0"/>
              <a:t>Кто где живёт?</a:t>
            </a:r>
            <a:endParaRPr lang="ru-RU" sz="4000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685800" y="2071678"/>
            <a:ext cx="2743200" cy="417672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Отгибая лепестки цветка, уточняются знания детей о среде обитания животных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7" name="Содержимое 6" descr="20171204_13205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762364" y="2337406"/>
            <a:ext cx="4737121" cy="287535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600" y="928671"/>
            <a:ext cx="2212848" cy="928694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Что сначала, что потом?</a:t>
            </a:r>
            <a:endParaRPr lang="ru-RU" sz="3200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09600" y="1928803"/>
            <a:ext cx="2209800" cy="2214578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Закрепляются циклы развития растений, животных, насекомых в доступной и </a:t>
            </a:r>
            <a:r>
              <a:rPr lang="ru-RU" sz="1800" dirty="0" smtClean="0"/>
              <a:t>наглядной форме.</a:t>
            </a:r>
            <a:endParaRPr lang="ru-RU" sz="1800" dirty="0"/>
          </a:p>
        </p:txBody>
      </p:sp>
      <p:pic>
        <p:nvPicPr>
          <p:cNvPr id="8" name="Рисунок 7" descr="20171204_13212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6957" r="16957"/>
          <a:stretch>
            <a:fillRect/>
          </a:stretch>
        </p:blipFill>
        <p:spPr>
          <a:xfrm rot="5779161">
            <a:off x="3849920" y="827684"/>
            <a:ext cx="3794662" cy="4693886"/>
          </a:xfrm>
        </p:spPr>
      </p:pic>
      <p:pic>
        <p:nvPicPr>
          <p:cNvPr id="9" name="Содержимое 7" descr="20171204_132157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357158" y="4071942"/>
            <a:ext cx="4455212" cy="264320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58204" cy="143902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Настольная игра «</a:t>
            </a:r>
            <a:r>
              <a:rPr lang="ru-RU" sz="3200" b="1" dirty="0" err="1" smtClean="0"/>
              <a:t>Ходилка</a:t>
            </a:r>
            <a:r>
              <a:rPr lang="ru-RU" sz="3200" b="1" dirty="0" smtClean="0"/>
              <a:t>» воспитывает дружеские взаимоотношения между детьми и закрепляет полученные знания игра «Проверим себя».</a:t>
            </a:r>
            <a:endParaRPr lang="ru-RU" sz="3200" b="1" dirty="0"/>
          </a:p>
        </p:txBody>
      </p:sp>
      <p:pic>
        <p:nvPicPr>
          <p:cNvPr id="5" name="Содержимое 4" descr="20171204_13223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58366" y="2903128"/>
            <a:ext cx="4038600" cy="2469381"/>
          </a:xfrm>
        </p:spPr>
      </p:pic>
      <p:pic>
        <p:nvPicPr>
          <p:cNvPr id="6" name="Содержимое 4" descr="20171204_1322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0595" y="3001962"/>
            <a:ext cx="4919952" cy="314168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815290" cy="1162050"/>
          </a:xfrm>
        </p:spPr>
        <p:txBody>
          <a:bodyPr/>
          <a:lstStyle/>
          <a:p>
            <a:r>
              <a:rPr lang="ru-RU" b="1" dirty="0" smtClean="0"/>
              <a:t>Игра «Вокруг света» закрепляет знания детей о среде обитания животных , предложенных на карточках.</a:t>
            </a:r>
            <a:endParaRPr lang="ru-RU" b="1" dirty="0"/>
          </a:p>
        </p:txBody>
      </p:sp>
      <p:pic>
        <p:nvPicPr>
          <p:cNvPr id="7" name="Содержимое 6" descr="20171204_1323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11489" y="2654639"/>
            <a:ext cx="4737822" cy="3286148"/>
          </a:xfrm>
        </p:spPr>
      </p:pic>
      <p:pic>
        <p:nvPicPr>
          <p:cNvPr id="8" name="Содержимое 7" descr="20171204_1324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3286124"/>
            <a:ext cx="4445030" cy="271464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93909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Экологическая игра «Сортировка мусора» воспитывает бережное отношение к природе и умение раскладывать карточки в соответствии с названием накопителей «металл», «пластик», «стекло», «бумага».</a:t>
            </a:r>
            <a:endParaRPr lang="ru-RU" sz="3600" b="1" dirty="0"/>
          </a:p>
        </p:txBody>
      </p:sp>
      <p:pic>
        <p:nvPicPr>
          <p:cNvPr id="10" name="Содержимое 9" descr="20171204_13263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3001962"/>
            <a:ext cx="4038600" cy="2271713"/>
          </a:xfrm>
        </p:spPr>
      </p:pic>
      <p:pic>
        <p:nvPicPr>
          <p:cNvPr id="9" name="Содержимое 8" descr="20171204_132445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724780"/>
          </a:xfrm>
        </p:spPr>
        <p:txBody>
          <a:bodyPr>
            <a:noAutofit/>
          </a:bodyPr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В доступной форме с рисунками на карточках дети учат правила поведения в природе.</a:t>
            </a:r>
            <a:endParaRPr lang="ru-RU" sz="4000" b="1" dirty="0"/>
          </a:p>
        </p:txBody>
      </p:sp>
      <p:pic>
        <p:nvPicPr>
          <p:cNvPr id="7" name="Содержимое 6" descr="20171204_132819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301553"/>
            <a:ext cx="4040188" cy="2272606"/>
          </a:xfrm>
        </p:spPr>
      </p:pic>
      <p:pic>
        <p:nvPicPr>
          <p:cNvPr id="8" name="Содержимое 7" descr="20171204_13280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3301107"/>
            <a:ext cx="4041775" cy="2273498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08197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Самодельная книга стихов с иллюстрациями на тему «Береги природу» развивает память, слуховое внимание, мышление.</a:t>
            </a:r>
            <a:endParaRPr lang="ru-RU" sz="4000" b="1" dirty="0"/>
          </a:p>
        </p:txBody>
      </p:sp>
      <p:pic>
        <p:nvPicPr>
          <p:cNvPr id="7" name="Содержимое 6" descr="20171204_132847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3301553"/>
            <a:ext cx="4040188" cy="2272606"/>
          </a:xfrm>
        </p:spPr>
      </p:pic>
      <p:pic>
        <p:nvPicPr>
          <p:cNvPr id="8" name="Содержимое 7" descr="20171204_13292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3301107"/>
            <a:ext cx="4041775" cy="227349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Конверт «Красная книга» содержит карточки </a:t>
            </a:r>
            <a:r>
              <a:rPr lang="ru-RU" sz="3600" b="1" dirty="0" smtClean="0"/>
              <a:t>с животными Владимирской области, </a:t>
            </a:r>
            <a:r>
              <a:rPr lang="ru-RU" sz="3600" b="1" dirty="0" smtClean="0"/>
              <a:t>занесенными в Красную книгу. </a:t>
            </a:r>
            <a:endParaRPr lang="ru-RU" sz="3600" b="1" dirty="0"/>
          </a:p>
        </p:txBody>
      </p:sp>
      <p:pic>
        <p:nvPicPr>
          <p:cNvPr id="10" name="Содержимое 9" descr="20171204_13321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3001962"/>
            <a:ext cx="4038600" cy="2271713"/>
          </a:xfrm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4648200" y="1920084"/>
            <a:ext cx="4138642" cy="450931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</a:t>
            </a:r>
            <a:r>
              <a:rPr lang="ru-RU" b="1" dirty="0" smtClean="0">
                <a:solidFill>
                  <a:srgbClr val="FF0000"/>
                </a:solidFill>
              </a:rPr>
              <a:t>Цель: </a:t>
            </a:r>
          </a:p>
          <a:p>
            <a:pPr>
              <a:buNone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ru-RU" b="1" dirty="0" smtClean="0">
                <a:solidFill>
                  <a:srgbClr val="FF0000"/>
                </a:solidFill>
              </a:rPr>
              <a:t>воспитывать бережное отношение к животным и растениям, любить и охранять природу.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Спасибо за внимание.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</TotalTime>
  <Words>237</Words>
  <PresentationFormat>Экран (4:3)</PresentationFormat>
  <Paragraphs>35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Презентация интерактивной папки (лепбука) по экологическому воспитанию   «Зелёный дом»</vt:lpstr>
      <vt:lpstr>Лэпбук" (lapbook) – в дословном переводе с английского значит "наколенная книга" (lap - колени,book - книга).</vt:lpstr>
      <vt:lpstr>Зачем нужен лэпбук? Значение для педагога:</vt:lpstr>
      <vt:lpstr>Значение Лэпбука для ребенка:</vt:lpstr>
      <vt:lpstr>Интерактивная папка- лепбук по экологии «Зелёный дом».</vt:lpstr>
      <vt:lpstr>Интерактивная папка лэпбук  в развернутом виде.</vt:lpstr>
      <vt:lpstr>Кто где живёт?</vt:lpstr>
      <vt:lpstr>Что сначала, что потом?</vt:lpstr>
      <vt:lpstr>Настольная игра «Ходилка» воспитывает дружеские взаимоотношения между детьми и закрепляет полученные знания игра «Проверим себя».</vt:lpstr>
      <vt:lpstr>Игра «Вокруг света» закрепляет знания детей о среде обитания животных , предложенных на карточках.</vt:lpstr>
      <vt:lpstr>Экологическая игра «Сортировка мусора» воспитывает бережное отношение к природе и умение раскладывать карточки в соответствии с названием накопителей «металл», «пластик», «стекло», «бумага».</vt:lpstr>
      <vt:lpstr> В доступной форме с рисунками на карточках дети учат правила поведения в природе.</vt:lpstr>
      <vt:lpstr>Самодельная книга стихов с иллюстрациями на тему «Береги природу» развивает память, слуховое внимание, мышление.</vt:lpstr>
      <vt:lpstr>Конверт «Красная книга» содержит карточки с животными Владимирской области, занесенными в Красную книгу. </vt:lpstr>
      <vt:lpstr>        Спасибо за внимание.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лепбука по экологическому воспитанию   «Зелёный дом»</dc:title>
  <dc:creator>User</dc:creator>
  <cp:lastModifiedBy>User</cp:lastModifiedBy>
  <cp:revision>24</cp:revision>
  <dcterms:created xsi:type="dcterms:W3CDTF">2017-12-09T09:42:12Z</dcterms:created>
  <dcterms:modified xsi:type="dcterms:W3CDTF">2017-12-12T07:45:58Z</dcterms:modified>
</cp:coreProperties>
</file>