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4" r:id="rId11"/>
    <p:sldId id="265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0000FF"/>
    <a:srgbClr val="FFFF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1AEDE-1360-45EB-908B-826E7A10FD9F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1EAB1-219B-43E8-81D7-CFCE1A8F2C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2056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1AEDE-1360-45EB-908B-826E7A10FD9F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1EAB1-219B-43E8-81D7-CFCE1A8F2C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74219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1AEDE-1360-45EB-908B-826E7A10FD9F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1EAB1-219B-43E8-81D7-CFCE1A8F2C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43091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1AEDE-1360-45EB-908B-826E7A10FD9F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1EAB1-219B-43E8-81D7-CFCE1A8F2C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79662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1AEDE-1360-45EB-908B-826E7A10FD9F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1EAB1-219B-43E8-81D7-CFCE1A8F2C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61764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1AEDE-1360-45EB-908B-826E7A10FD9F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1EAB1-219B-43E8-81D7-CFCE1A8F2C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98314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1AEDE-1360-45EB-908B-826E7A10FD9F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1EAB1-219B-43E8-81D7-CFCE1A8F2C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64887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1AEDE-1360-45EB-908B-826E7A10FD9F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1EAB1-219B-43E8-81D7-CFCE1A8F2C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34231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1AEDE-1360-45EB-908B-826E7A10FD9F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1EAB1-219B-43E8-81D7-CFCE1A8F2C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80044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1AEDE-1360-45EB-908B-826E7A10FD9F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1EAB1-219B-43E8-81D7-CFCE1A8F2C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31679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1AEDE-1360-45EB-908B-826E7A10FD9F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1EAB1-219B-43E8-81D7-CFCE1A8F2C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56610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1AEDE-1360-45EB-908B-826E7A10FD9F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1EAB1-219B-43E8-81D7-CFCE1A8F2C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00542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836713"/>
            <a:ext cx="7772400" cy="2088231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C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к занятию </a:t>
            </a:r>
            <a:br>
              <a:rPr lang="ru-RU" sz="3200" b="1" dirty="0" smtClean="0">
                <a:solidFill>
                  <a:srgbClr val="CC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CC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«Лаборатория  чая»</a:t>
            </a:r>
            <a:br>
              <a:rPr lang="ru-RU" sz="3200" b="1" dirty="0" smtClean="0">
                <a:solidFill>
                  <a:srgbClr val="CC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CC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(подготовительная к школе группа)</a:t>
            </a:r>
            <a:endParaRPr lang="ru-RU" sz="3200" b="1" dirty="0">
              <a:solidFill>
                <a:srgbClr val="CC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437112"/>
            <a:ext cx="6400800" cy="1201688"/>
          </a:xfrm>
        </p:spPr>
        <p:txBody>
          <a:bodyPr>
            <a:normAutofit fontScale="92500"/>
          </a:bodyPr>
          <a:lstStyle/>
          <a:p>
            <a:pPr algn="r"/>
            <a:r>
              <a:rPr lang="ru-RU" sz="2800" b="1" dirty="0" smtClean="0">
                <a:solidFill>
                  <a:srgbClr val="CC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 воспитатель  Вачева Е.И.,</a:t>
            </a:r>
          </a:p>
          <a:p>
            <a:pPr algn="r"/>
            <a:r>
              <a:rPr lang="ru-RU" sz="2800" b="1" dirty="0" smtClean="0">
                <a:solidFill>
                  <a:srgbClr val="CC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«ЦРР№29»</a:t>
            </a:r>
            <a:endParaRPr lang="ru-RU" sz="2800" b="1" dirty="0">
              <a:solidFill>
                <a:srgbClr val="CC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43490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Н.П. Богданов-Бельский «Гости»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268760"/>
            <a:ext cx="7776864" cy="518457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="" xmlns:p14="http://schemas.microsoft.com/office/powerpoint/2010/main" val="774515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Н.П. Богданов-Бельский «Дети на террасе»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7062" y="1600200"/>
            <a:ext cx="5909876" cy="45259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571382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Н.П. Богданов-Бельский «Чайная церемония»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340768"/>
            <a:ext cx="7560840" cy="50405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855099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Б. Кустодиев «Купчиха за чаем»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7056784" cy="51125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314865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Сбор чая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340769"/>
            <a:ext cx="8229600" cy="47244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404633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Чайные плантации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Чайные листочки собирают только вручную.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738017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Нежные листочки чая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чая собирают только верхние листочки.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405" y="1600200"/>
            <a:ext cx="6793190" cy="45259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642066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Сорта чая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887626"/>
            <a:ext cx="8229600" cy="39511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517279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692696"/>
            <a:ext cx="3213993" cy="576064"/>
          </a:xfrm>
        </p:spPr>
        <p:txBody>
          <a:bodyPr>
            <a:normAutofit fontScale="90000"/>
          </a:bodyPr>
          <a:lstStyle/>
          <a:p>
            <a: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Китайский император</a:t>
            </a:r>
            <a:endParaRPr lang="ru-RU" sz="28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050" y="1373981"/>
            <a:ext cx="5111750" cy="36512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700807"/>
            <a:ext cx="2890664" cy="2952329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Однажды китайский император, отдыхая в лесу, приказал согреть воду для  питья. Но подул ветер и …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42433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Летящие листочки</a:t>
            </a:r>
            <a:endParaRPr lang="ru-RU" sz="24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058" y="273050"/>
            <a:ext cx="4987733" cy="58531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…  несколько листочков с куста попали в воду. Листочки вынули, но вода окрасилась и приятно пахла. Императору очень понравился напиток. С тех пор выращивают кустарники чая.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74495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Приятного чаепития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268760"/>
            <a:ext cx="7416824" cy="5328592"/>
          </a:xfrm>
        </p:spPr>
      </p:pic>
    </p:spTree>
    <p:extLst>
      <p:ext uri="{BB962C8B-B14F-4D97-AF65-F5344CB8AC3E}">
        <p14:creationId xmlns="" xmlns:p14="http://schemas.microsoft.com/office/powerpoint/2010/main" val="229950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</TotalTime>
  <Words>111</Words>
  <Application>Microsoft Office PowerPoint</Application>
  <PresentationFormat>Экран (4:3)</PresentationFormat>
  <Paragraphs>17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к занятию  «Лаборатория  чая» (подготовительная к школе группа)</vt:lpstr>
      <vt:lpstr>Н.П. Богданов-Бельский «Гости»</vt:lpstr>
      <vt:lpstr>Н.П. Богданов-Бельский «Дети на террасе»</vt:lpstr>
      <vt:lpstr>Н.П. Богданов-Бельский «Чайная церемония»</vt:lpstr>
      <vt:lpstr>Б. Кустодиев «Купчиха за чаем»</vt:lpstr>
      <vt:lpstr>Сбор чая</vt:lpstr>
      <vt:lpstr>Чайные плантации Чайные листочки собирают только вручную.</vt:lpstr>
      <vt:lpstr>Нежные листочки чая Для чая собирают только верхние листочки.</vt:lpstr>
      <vt:lpstr>Сорта чая</vt:lpstr>
      <vt:lpstr>Китайский император</vt:lpstr>
      <vt:lpstr>Летящие листочки</vt:lpstr>
      <vt:lpstr>Приятного чаепития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к занятию  «Лаборатория  чая» (подготовительная к школе группа)</dc:title>
  <dc:creator>Your User Name</dc:creator>
  <cp:lastModifiedBy>User</cp:lastModifiedBy>
  <cp:revision>18</cp:revision>
  <dcterms:created xsi:type="dcterms:W3CDTF">2017-12-09T19:26:21Z</dcterms:created>
  <dcterms:modified xsi:type="dcterms:W3CDTF">2017-12-13T06:00:17Z</dcterms:modified>
</cp:coreProperties>
</file>