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1" d="100"/>
          <a:sy n="111" d="100"/>
        </p:scale>
        <p:origin x="-1614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B4C71EC6-210F-42DE-9C53-41977AD35B3D}" type="datetimeFigureOut">
              <a:rPr lang="ru-RU" smtClean="0"/>
              <a:t>19.03.2019</a:t>
            </a:fld>
            <a:endParaRPr lang="ru-RU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19.03.2019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19.03.2019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19.03.2019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19.03.2019</a:t>
            </a:fld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19.03.2019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19.03.2019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19.03.2019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0.jpeg"/><Relationship Id="rId4" Type="http://schemas.openxmlformats.org/officeDocument/2006/relationships/image" Target="../media/image9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jpeg"/><Relationship Id="rId4" Type="http://schemas.openxmlformats.org/officeDocument/2006/relationships/image" Target="../media/image19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2.jpeg"/><Relationship Id="rId4" Type="http://schemas.openxmlformats.org/officeDocument/2006/relationships/image" Target="../media/image3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jpeg"/><Relationship Id="rId4" Type="http://schemas.openxmlformats.org/officeDocument/2006/relationships/image" Target="../media/image35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0.jpeg"/><Relationship Id="rId4" Type="http://schemas.openxmlformats.org/officeDocument/2006/relationships/image" Target="../media/image39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144000" cy="69589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23528" y="736131"/>
            <a:ext cx="849694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5400" b="1" dirty="0" smtClean="0"/>
              <a:t>Презентация </a:t>
            </a:r>
          </a:p>
          <a:p>
            <a:pPr algn="ctr"/>
            <a:r>
              <a:rPr lang="ru-RU" sz="3600" b="1" dirty="0" err="1" smtClean="0"/>
              <a:t>Квест</a:t>
            </a:r>
            <a:r>
              <a:rPr lang="ru-RU" sz="3600" b="1" dirty="0" smtClean="0"/>
              <a:t>-игра «В страну профессий»</a:t>
            </a:r>
            <a:endParaRPr lang="ru-RU" sz="36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1295636" y="94316"/>
            <a:ext cx="655272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Муниципальное бюджетное дошкольное образовательное учреждение  №14.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47664" y="5877272"/>
            <a:ext cx="72008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Выполнила: воспитатель 1квалификационной категории  Кузнецова Светлана Константиновна</a:t>
            </a:r>
          </a:p>
        </p:txBody>
      </p:sp>
    </p:spTree>
    <p:extLst>
      <p:ext uri="{BB962C8B-B14F-4D97-AF65-F5344CB8AC3E}">
        <p14:creationId xmlns:p14="http://schemas.microsoft.com/office/powerpoint/2010/main" val="111693040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31640" y="188640"/>
            <a:ext cx="7024744" cy="1143000"/>
          </a:xfrm>
        </p:spPr>
        <p:txBody>
          <a:bodyPr/>
          <a:lstStyle/>
          <a:p>
            <a:pPr algn="ctr"/>
            <a:r>
              <a:rPr lang="ru-RU" dirty="0" smtClean="0"/>
              <a:t>Цели и задачи игры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1556792"/>
            <a:ext cx="7992888" cy="4896544"/>
          </a:xfrm>
        </p:spPr>
        <p:txBody>
          <a:bodyPr>
            <a:normAutofit fontScale="92500"/>
          </a:bodyPr>
          <a:lstStyle/>
          <a:p>
            <a:pPr marL="68580" indent="0">
              <a:buNone/>
            </a:pPr>
            <a:r>
              <a:rPr lang="ru-RU" b="1" dirty="0"/>
              <a:t>Цель:</a:t>
            </a:r>
            <a:r>
              <a:rPr lang="ru-RU" dirty="0"/>
              <a:t> знакомство дошкольников с профессиями посредством игровой деятельности </a:t>
            </a:r>
            <a:endParaRPr lang="ru-RU" dirty="0" smtClean="0"/>
          </a:p>
          <a:p>
            <a:pPr marL="68580" indent="0">
              <a:buNone/>
            </a:pPr>
            <a:endParaRPr lang="ru-RU" dirty="0"/>
          </a:p>
          <a:p>
            <a:pPr marL="68580" indent="0">
              <a:buNone/>
            </a:pPr>
            <a:r>
              <a:rPr lang="ru-RU" b="1" dirty="0"/>
              <a:t>Задачи: </a:t>
            </a:r>
          </a:p>
          <a:p>
            <a:r>
              <a:rPr lang="ru-RU" dirty="0" smtClean="0"/>
              <a:t>Развивающие</a:t>
            </a:r>
            <a:r>
              <a:rPr lang="ru-RU" dirty="0"/>
              <a:t>: способствовать развитию связной речи, обогащать и активизировать словарь детей по теме «Профессии»; формировать потребность у детей отвечать полными распространёнными  предложениями; развивать познавательный интерес, творческие способности детей; </a:t>
            </a:r>
          </a:p>
          <a:p>
            <a:pPr algn="just"/>
            <a:r>
              <a:rPr lang="ru-RU" dirty="0" smtClean="0"/>
              <a:t>Воспитательный</a:t>
            </a:r>
            <a:r>
              <a:rPr lang="ru-RU" dirty="0"/>
              <a:t>: воспитывать желание работать в коллективе; воспитывать творчество; воспитывать уважение к труду.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62405804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83568" y="1124744"/>
            <a:ext cx="7560956" cy="5211941"/>
          </a:xfrm>
        </p:spPr>
        <p:txBody>
          <a:bodyPr>
            <a:normAutofit fontScale="85000" lnSpcReduction="20000"/>
          </a:bodyPr>
          <a:lstStyle/>
          <a:p>
            <a:r>
              <a:rPr lang="ru-RU" b="1" dirty="0"/>
              <a:t>Участники:</a:t>
            </a:r>
            <a:r>
              <a:rPr lang="ru-RU" dirty="0"/>
              <a:t> дети группы компенсирующей направленности (логопедической), 4-6 лет, воспитатели, логопед, мед. сестра. </a:t>
            </a:r>
            <a:endParaRPr lang="ru-RU" dirty="0" smtClean="0"/>
          </a:p>
          <a:p>
            <a:endParaRPr lang="ru-RU" dirty="0"/>
          </a:p>
          <a:p>
            <a:r>
              <a:rPr lang="ru-RU" b="1" dirty="0"/>
              <a:t>Виды детской деятельности: </a:t>
            </a:r>
            <a:r>
              <a:rPr lang="ru-RU" dirty="0"/>
              <a:t>игровая, познавательная, двигательная, </a:t>
            </a:r>
            <a:r>
              <a:rPr lang="ru-RU" dirty="0" smtClean="0"/>
              <a:t>продуктивная.</a:t>
            </a:r>
          </a:p>
          <a:p>
            <a:pPr marL="68580" indent="0">
              <a:buNone/>
            </a:pPr>
            <a:endParaRPr lang="ru-RU" dirty="0"/>
          </a:p>
          <a:p>
            <a:r>
              <a:rPr lang="ru-RU" b="1" dirty="0"/>
              <a:t>Формы работы с детьми: </a:t>
            </a:r>
            <a:r>
              <a:rPr lang="ru-RU" dirty="0"/>
              <a:t>творческие задания, отгадывание загадок, дидактические игры, конструирование. </a:t>
            </a:r>
            <a:endParaRPr lang="ru-RU" dirty="0" smtClean="0"/>
          </a:p>
          <a:p>
            <a:pPr marL="68580" indent="0">
              <a:buNone/>
            </a:pPr>
            <a:endParaRPr lang="ru-RU" dirty="0"/>
          </a:p>
          <a:p>
            <a:r>
              <a:rPr lang="ru-RU" b="1" dirty="0"/>
              <a:t>Оборудование: </a:t>
            </a:r>
            <a:r>
              <a:rPr lang="ru-RU" dirty="0"/>
              <a:t>карта-схема, маршрутный лист, план-схема, аудиозаписи для музыкального сопровождения, мягкие модули, кубики, медали для каждого ребёнка, фартуки, колпаки (мальчикам) и повязки (девочкам) на каждого ребенка, влажные салфетки, тарелки (одноразовые),  бумажные салфетки, шпажки, формы для канапе, фрукты, овощи, мармелад, тематические карточки. </a:t>
            </a:r>
          </a:p>
        </p:txBody>
      </p:sp>
    </p:spTree>
    <p:extLst>
      <p:ext uri="{BB962C8B-B14F-4D97-AF65-F5344CB8AC3E}">
        <p14:creationId xmlns:p14="http://schemas.microsoft.com/office/powerpoint/2010/main" val="169113497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15616" y="116632"/>
            <a:ext cx="7024744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Организационный момент 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1310719"/>
            <a:ext cx="3360372" cy="252027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1309456"/>
            <a:ext cx="3360373" cy="252028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3861048"/>
            <a:ext cx="3360373" cy="252028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2262" y="3847070"/>
            <a:ext cx="3360373" cy="2520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71127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7024744" cy="1143000"/>
          </a:xfrm>
        </p:spPr>
        <p:txBody>
          <a:bodyPr/>
          <a:lstStyle/>
          <a:p>
            <a:pPr algn="ctr"/>
            <a:r>
              <a:rPr lang="ru-RU" dirty="0" smtClean="0"/>
              <a:t>Станция «Медицинская»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12776"/>
            <a:ext cx="3240360" cy="2430269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42078" y="1412776"/>
            <a:ext cx="3257576" cy="2443182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50686" y="3939512"/>
            <a:ext cx="3240360" cy="243027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926600"/>
            <a:ext cx="3257576" cy="24431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2789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04664"/>
            <a:ext cx="4752528" cy="3564395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51920" y="2924944"/>
            <a:ext cx="4772000" cy="357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74502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16632"/>
            <a:ext cx="7024744" cy="1143000"/>
          </a:xfrm>
        </p:spPr>
        <p:txBody>
          <a:bodyPr/>
          <a:lstStyle/>
          <a:p>
            <a:pPr algn="ctr"/>
            <a:r>
              <a:rPr lang="ru-RU" dirty="0" smtClean="0"/>
              <a:t>Станция «Кулинарная»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126" y="1268760"/>
            <a:ext cx="3384376" cy="253828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268760"/>
            <a:ext cx="3374795" cy="2531096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9126" y="3893654"/>
            <a:ext cx="3384376" cy="253828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3893654"/>
            <a:ext cx="3364518" cy="25233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7671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488763"/>
            <a:ext cx="3840426" cy="288032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7" y="476672"/>
            <a:ext cx="3853633" cy="289022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1" y="3501008"/>
            <a:ext cx="3840427" cy="288032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8620" y="3471098"/>
            <a:ext cx="3853633" cy="28902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11220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3555" y="477812"/>
            <a:ext cx="3936437" cy="2952328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0772" y="476672"/>
            <a:ext cx="3960440" cy="2970330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524460"/>
            <a:ext cx="3888432" cy="291632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52780" y="3524460"/>
            <a:ext cx="3888432" cy="291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002658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188640"/>
            <a:ext cx="7024744" cy="1143000"/>
          </a:xfrm>
        </p:spPr>
        <p:txBody>
          <a:bodyPr/>
          <a:lstStyle/>
          <a:p>
            <a:pPr algn="ctr"/>
            <a:r>
              <a:rPr lang="ru-RU" dirty="0" smtClean="0"/>
              <a:t>Станция «Строительная»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7711" y="1300343"/>
            <a:ext cx="3384376" cy="2538283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0257" y="1313140"/>
            <a:ext cx="3370487" cy="2527865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890132"/>
            <a:ext cx="3370487" cy="2527865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0257" y="3890132"/>
            <a:ext cx="3370487" cy="25278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985008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387152"/>
            <a:ext cx="3959786" cy="2969840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4008" y="404664"/>
            <a:ext cx="3916850" cy="2937637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9540" y="3454394"/>
            <a:ext cx="3920056" cy="294004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57604" y="3435531"/>
            <a:ext cx="3945207" cy="29589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17525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187624" y="260648"/>
            <a:ext cx="7024744" cy="1143000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Станция «Воспитательская»</a:t>
            </a:r>
            <a:endParaRPr lang="ru-RU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06747"/>
            <a:ext cx="3301104" cy="247582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412775"/>
            <a:ext cx="3285031" cy="2463773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3921304"/>
            <a:ext cx="3285031" cy="2463773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4674" y="3933055"/>
            <a:ext cx="3285031" cy="24637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613319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7170" y="408209"/>
            <a:ext cx="3902822" cy="2927117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789" y="404664"/>
            <a:ext cx="3888432" cy="291632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3445706"/>
            <a:ext cx="3960440" cy="2970330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1789" y="3445706"/>
            <a:ext cx="3888432" cy="29163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6612612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43608" y="404664"/>
            <a:ext cx="7024744" cy="1838008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Заключительная часть</a:t>
            </a:r>
            <a:br>
              <a:rPr lang="ru-RU" dirty="0" smtClean="0"/>
            </a:br>
            <a:r>
              <a:rPr lang="ru-RU" sz="2700" dirty="0" smtClean="0"/>
              <a:t>Все </a:t>
            </a:r>
            <a:r>
              <a:rPr lang="ru-RU" sz="2700" dirty="0"/>
              <a:t>профессии нужны.  </a:t>
            </a:r>
            <a:br>
              <a:rPr lang="ru-RU" sz="2700" dirty="0"/>
            </a:br>
            <a:r>
              <a:rPr lang="ru-RU" sz="2700" dirty="0"/>
              <a:t>Все профессии важны</a:t>
            </a:r>
            <a:br>
              <a:rPr lang="ru-RU" sz="2700" dirty="0"/>
            </a:br>
            <a:endParaRPr lang="ru-RU" sz="27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868834"/>
            <a:ext cx="3024336" cy="2268252"/>
          </a:xfr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1911441"/>
            <a:ext cx="2976330" cy="2232248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4178261"/>
            <a:ext cx="3045202" cy="228390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6470" y="4229915"/>
            <a:ext cx="2976330" cy="2232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80516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99992" y="2924944"/>
            <a:ext cx="3672408" cy="1702160"/>
          </a:xfrm>
        </p:spPr>
        <p:txBody>
          <a:bodyPr>
            <a:normAutofit/>
          </a:bodyPr>
          <a:lstStyle/>
          <a:p>
            <a:pPr algn="ctr"/>
            <a:r>
              <a:rPr lang="ru-RU" dirty="0" smtClean="0"/>
              <a:t>СПАСИБО </a:t>
            </a:r>
            <a:br>
              <a:rPr lang="ru-RU" dirty="0" smtClean="0"/>
            </a:br>
            <a:r>
              <a:rPr lang="ru-RU" dirty="0" smtClean="0"/>
              <a:t>ЗА ВНИМАНИЕ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220672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стин">
  <a:themeElements>
    <a:clrScheme name="Остин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Остин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Остин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30</TotalTime>
  <Words>221</Words>
  <Application>Microsoft Office PowerPoint</Application>
  <PresentationFormat>Экран (4:3)</PresentationFormat>
  <Paragraphs>24</Paragraphs>
  <Slides>15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16" baseType="lpstr">
      <vt:lpstr>Остин</vt:lpstr>
      <vt:lpstr>Презентация PowerPoint</vt:lpstr>
      <vt:lpstr>Цели и задачи игры</vt:lpstr>
      <vt:lpstr>Презентация PowerPoint</vt:lpstr>
      <vt:lpstr>Организационный момент </vt:lpstr>
      <vt:lpstr>Станция «Медицинская»</vt:lpstr>
      <vt:lpstr>Презентация PowerPoint</vt:lpstr>
      <vt:lpstr>Станция «Кулинарная»</vt:lpstr>
      <vt:lpstr>Презентация PowerPoint</vt:lpstr>
      <vt:lpstr>Презентация PowerPoint</vt:lpstr>
      <vt:lpstr>Станция «Строительная»</vt:lpstr>
      <vt:lpstr>Презентация PowerPoint</vt:lpstr>
      <vt:lpstr>Станция «Воспитательская»</vt:lpstr>
      <vt:lpstr>Презентация PowerPoint</vt:lpstr>
      <vt:lpstr>Заключительная часть Все профессии нужны.   Все профессии важны </vt:lpstr>
      <vt:lpstr>СПАСИБО  ЗА ВНИМАНИЕ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1</cp:lastModifiedBy>
  <cp:revision>4</cp:revision>
  <dcterms:created xsi:type="dcterms:W3CDTF">2019-03-19T07:50:33Z</dcterms:created>
  <dcterms:modified xsi:type="dcterms:W3CDTF">2019-03-19T08:31:12Z</dcterms:modified>
</cp:coreProperties>
</file>