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81" r:id="rId8"/>
    <p:sldId id="282" r:id="rId9"/>
    <p:sldId id="274" r:id="rId10"/>
    <p:sldId id="276" r:id="rId11"/>
    <p:sldId id="277" r:id="rId12"/>
    <p:sldId id="280" r:id="rId13"/>
    <p:sldId id="262" r:id="rId14"/>
    <p:sldId id="263" r:id="rId15"/>
    <p:sldId id="264" r:id="rId16"/>
    <p:sldId id="265" r:id="rId17"/>
    <p:sldId id="266" r:id="rId18"/>
    <p:sldId id="267" r:id="rId19"/>
    <p:sldId id="269" r:id="rId20"/>
    <p:sldId id="278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9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B06EA-CF39-4788-8856-577EE2C3C0EF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2830D-BEDC-4ADA-9545-EDC9FB5AA9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2830D-BEDC-4ADA-9545-EDC9FB5AA936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2ADA3-1868-42D2-8720-277FFD410248}" type="datetimeFigureOut">
              <a:rPr lang="ru-RU" smtClean="0"/>
              <a:pPr/>
              <a:t>16.05.2019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283D6-34BC-4C07-9EB3-D9AFED6EF6B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828_%D0%B3%D0%BE%D0%B4" TargetMode="External"/><Relationship Id="rId3" Type="http://schemas.openxmlformats.org/officeDocument/2006/relationships/hyperlink" Target="https://ru.wikipedia.org/wiki/%D0%98%D0%B2%D0%B0%D0%BD_%D0%93%D1%80%D0%BE%D0%B7%D0%BD%D1%8B%D0%B9" TargetMode="External"/><Relationship Id="rId7" Type="http://schemas.openxmlformats.org/officeDocument/2006/relationships/hyperlink" Target="https://ru.wikipedia.org/wiki/%D0%9D%D0%B8%D0%BA%D0%BE%D0%BB%D0%B0%D0%B9_%D0%A7%D1%83%D0%B4%D0%BE%D1%82%D0%B2%D0%BE%D1%80%D0%B5%D1%86" TargetMode="External"/><Relationship Id="rId12" Type="http://schemas.openxmlformats.org/officeDocument/2006/relationships/hyperlink" Target="https://ru.wikipedia.org/wiki/%D0%90%D0%BB%D0%B5%D0%BA%D1%81%D0%B0%D0%BD%D0%B4%D1%80%D0%BE%D0%B2%D1%81%D0%BA%D0%B8%D0%B9_%D1%83%D0%B5%D0%B7%D0%B4_(%D0%92%D0%BB%D0%B0%D0%B4%D0%B8%D0%BC%D0%B8%D1%80%D1%81%D0%BA%D0%B0%D1%8F_%D0%B3%D1%83%D0%B1%D0%B5%D1%80%D0%BD%D0%B8%D1%8F)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XVI_%D0%B2%D0%B5%D0%BA" TargetMode="External"/><Relationship Id="rId11" Type="http://schemas.openxmlformats.org/officeDocument/2006/relationships/hyperlink" Target="https://ru.wikipedia.org/wiki/%D0%9A%D0%BB%D0%B0%D0%B4%D0%B1%D0%B8%D1%89%D0%B5" TargetMode="External"/><Relationship Id="rId5" Type="http://schemas.openxmlformats.org/officeDocument/2006/relationships/hyperlink" Target="https://ru.wikipedia.org/wiki/1565_%D0%B3%D0%BE%D0%B4" TargetMode="External"/><Relationship Id="rId10" Type="http://schemas.openxmlformats.org/officeDocument/2006/relationships/hyperlink" Target="https://ru.wikipedia.org/wiki/%D0%A1%D0%B2%D1%8F%D1%82%D0%B0%D1%8F_%D0%9F%D0%B0%D1%80%D0%B0%D1%81%D0%BA%D0%B5%D0%B2%D0%B0" TargetMode="External"/><Relationship Id="rId4" Type="http://schemas.openxmlformats.org/officeDocument/2006/relationships/hyperlink" Target="https://ru.wikipedia.org/wiki/%D0%90%D0%BB%D0%B5%D0%BA%D1%81%D0%B0%D0%BD%D0%B4%D1%80%D0%BE%D0%B2%D1%81%D0%BA%D0%B0%D1%8F_%D1%81%D0%BB%D0%BE%D0%B1%D0%BE%D0%B4%D0%B0" TargetMode="External"/><Relationship Id="rId9" Type="http://schemas.openxmlformats.org/officeDocument/2006/relationships/hyperlink" Target="https://ru.wikipedia.org/wiki/%D0%90%D0%BD%D0%B4%D1%80%D0%B5%D0%B5%D0%B2%D1%81%D0%BA%D0%BE%D0%B5_(%D0%90%D0%BB%D0%B5%D0%BA%D1%81%D0%B0%D0%BD%D0%B4%D1%80%D0%BE%D0%B2%D1%81%D0%BA%D0%B8%D0%B9_%D1%80%D0%B0%D0%B9%D0%BE%D0%BD)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0%D0%BD%D0%B4%D1%80%D0%B5%D0%B5%D0%B2%D1%81%D0%BA%D0%BE%D0%B5_(%D0%90%D0%BB%D0%B5%D0%BA%D1%81%D0%B0%D0%BD%D0%B4%D1%80%D0%BE%D0%B2%D1%81%D0%BA%D0%B8%D0%B9_%D1%80%D0%B0%D0%B9%D0%BE%D0%BD)" TargetMode="External"/><Relationship Id="rId13" Type="http://schemas.openxmlformats.org/officeDocument/2006/relationships/hyperlink" Target="https://ru.wikipedia.org/wiki/%D0%A1%D1%83%D0%B4%D0%B0%D0%BA%D0%B8" TargetMode="External"/><Relationship Id="rId18" Type="http://schemas.openxmlformats.org/officeDocument/2006/relationships/image" Target="../media/image4.jpeg"/><Relationship Id="rId3" Type="http://schemas.openxmlformats.org/officeDocument/2006/relationships/image" Target="../media/image3.jpeg"/><Relationship Id="rId7" Type="http://schemas.openxmlformats.org/officeDocument/2006/relationships/hyperlink" Target="https://ru.wikipedia.org/wiki/%D0%9F%D0%BB%D0%BE%D1%82%D0%B8%D0%BD%D0%B0" TargetMode="External"/><Relationship Id="rId12" Type="http://schemas.openxmlformats.org/officeDocument/2006/relationships/hyperlink" Target="https://ru.wikipedia.org/wiki/%D0%A9%D1%83%D0%BA%D0%B0" TargetMode="External"/><Relationship Id="rId17" Type="http://schemas.openxmlformats.org/officeDocument/2006/relationships/hyperlink" Target="https://ru.wikipedia.org/wiki/%D0%A1%D0%BF%D0%BE%D1%80%D1%82%D0%B8%D0%B2%D0%BD%D0%BE%D0%B5_%D1%80%D1%8B%D0%B1%D0%BE%D0%BB%D0%BE%D0%B2%D1%81%D1%82%D0%B2%D0%BE" TargetMode="External"/><Relationship Id="rId2" Type="http://schemas.openxmlformats.org/officeDocument/2006/relationships/hyperlink" Target="https://commons.wikimedia.org/wiki/File:Zapr-10.jpg?uselang=ru" TargetMode="External"/><Relationship Id="rId16" Type="http://schemas.openxmlformats.org/officeDocument/2006/relationships/hyperlink" Target="https://ru.wikipedia.org/wiki/2009_%D0%B3%D0%BE%D0%B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7%D0%B0%D0%BF%D1%80%D1%83%D0%B4%D0%B0" TargetMode="External"/><Relationship Id="rId11" Type="http://schemas.openxmlformats.org/officeDocument/2006/relationships/hyperlink" Target="https://ru.wikipedia.org/wiki/%D0%A1%D0%B8%D1%81%D1%82%D0%B5%D0%BC%D1%8B_%D0%BF%D0%BE%D0%BB%D0%B8%D0%B2%D0%B0" TargetMode="External"/><Relationship Id="rId5" Type="http://schemas.openxmlformats.org/officeDocument/2006/relationships/hyperlink" Target="https://ru.wikipedia.org/w/index.php?title=%D0%9A%D1%83%D0%BD%D0%B8%D1%86%D0%B0_(%D1%80%D0%B5%D0%BA%D0%B0)&amp;action=edit&amp;redlink=1" TargetMode="External"/><Relationship Id="rId15" Type="http://schemas.openxmlformats.org/officeDocument/2006/relationships/hyperlink" Target="https://ru.wikipedia.org/wiki/%D0%A0%D0%B5%D1%87%D0%BD%D0%BE%D0%B9_%D0%BE%D0%BA%D1%83%D0%BD%D1%8C" TargetMode="External"/><Relationship Id="rId10" Type="http://schemas.openxmlformats.org/officeDocument/2006/relationships/hyperlink" Target="https://ru.wikipedia.org/wiki/%D0%9E%D0%B2%D1%80%D0%B0%D0%B3" TargetMode="External"/><Relationship Id="rId4" Type="http://schemas.openxmlformats.org/officeDocument/2006/relationships/hyperlink" Target="https://ru.wikipedia.org/wiki/%D0%9A%D0%BC" TargetMode="External"/><Relationship Id="rId9" Type="http://schemas.openxmlformats.org/officeDocument/2006/relationships/hyperlink" Target="https://ru.wikipedia.org/wiki/%D0%A1%D0%BE%D0%B2%D0%B5%D1%82%D1%81%D0%BA%D0%BE%D0%B5_%D0%B2%D1%80%D0%B5%D0%BC%D1%8F" TargetMode="External"/><Relationship Id="rId14" Type="http://schemas.openxmlformats.org/officeDocument/2006/relationships/hyperlink" Target="https://ru.wikipedia.org/wiki/%D0%9B%D0%B5%D1%89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Коля\Desktop\презентация о селе\фото о селе\чв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572560" cy="52864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150114"/>
            <a:ext cx="5572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002060"/>
                </a:solidFill>
              </a:rPr>
              <a:t>Село моё - Андреевское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43570" y="6211669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Подготовила: Воспитатель 1 кв.кт.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                      </a:t>
            </a:r>
            <a:r>
              <a:rPr lang="ru-RU" dirty="0" err="1" smtClean="0">
                <a:solidFill>
                  <a:srgbClr val="002060"/>
                </a:solidFill>
              </a:rPr>
              <a:t>Городкова</a:t>
            </a:r>
            <a:r>
              <a:rPr lang="ru-RU" dirty="0" smtClean="0">
                <a:solidFill>
                  <a:srgbClr val="002060"/>
                </a:solidFill>
              </a:rPr>
              <a:t> Е. Б.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8662" y="357166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Муниципальное</a:t>
            </a:r>
            <a:r>
              <a:rPr lang="ru-RU" sz="1400" dirty="0" smtClean="0"/>
              <a:t> </a:t>
            </a:r>
            <a:r>
              <a:rPr lang="ru-RU" sz="1400" dirty="0" smtClean="0">
                <a:solidFill>
                  <a:srgbClr val="002060"/>
                </a:solidFill>
              </a:rPr>
              <a:t>бюджетное дошкольное образовательное учреждение</a:t>
            </a:r>
          </a:p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 Детский сад № 14</a:t>
            </a:r>
            <a:endParaRPr lang="ru-RU" sz="1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71472" y="500042"/>
            <a:ext cx="8286808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Региональный компонент.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Воспитание любви к своей Родине, своему городу, краю – это многотрудный,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долговременный процесс, он должен осуществляться ненавязчиво и постоянно, с самого раннего детства. Еще великий педагог – гуманист В. А. Сухомлинский писал, что «в сознании каждого человека на всю жизнь запечатлеваются воспоминания детства, навсегда сохраняются воспринятые в детские годы яркие картины, образы».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«Любовь к родному краю, родной культуре, родной речи,  начинается с малого – любви к своей семье,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своему жилищу, к своему детскому саду. Постепенно расширяясь,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 любовь переходит в любовь к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родной стране, к её истории, прошлому и настоящему, ко всему человечеству». Д.С Лихачев.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158" y="428604"/>
            <a:ext cx="8496556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100" b="1" i="1" dirty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</a:t>
            </a:r>
            <a:endParaRPr kumimoji="0" lang="ru-RU" sz="3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Проблема заключается в том, что современные дети мало знают о родном  селе, городе, стране, особенностях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народных традиций, часто равнодушны к близким людям,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том числе к товарищам по группе, редко сострадают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чужому горю.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Явно недостаточной является работа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родителями по проблеме нравственно-патриотического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воспитания в семье.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2844" y="0"/>
            <a:ext cx="835824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детей дошкольного возраста целостного представления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родном крае, любви к окружающей их природе, селу, в котором они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живут, к его прошлому и настоящему.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воспитывать чувства гордости за своих земляков, ответственности за всё, что происходит в селе;</a:t>
            </a:r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эмоционально-ценностное, бережное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отношение к семье, дому, улице, району, городу, краю, стране.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формировать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знания о живой и неживой природе района;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знакомить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именами знаменитых земляков;</a:t>
            </a:r>
          </a:p>
          <a:p>
            <a:endParaRPr lang="ru-RU" sz="2400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0166" y="214290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История села Андреевское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D:\user\Desktop\фото о селе\DSC0766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857232"/>
            <a:ext cx="3643338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14282" y="948690"/>
            <a:ext cx="5143536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Село было основано во время правления царя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 tooltip="Иван Грозный"/>
              </a:rPr>
              <a:t>Ивана Грозного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Во времена, когда центром Опричнины стала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 tooltip="Александровская слобода"/>
              </a:rPr>
              <a:t>Александровская слобода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— новая резиденция Ивана Грозного (с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 tooltip="1565 год"/>
              </a:rPr>
              <a:t>1565 года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центре села, не позже 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6" tooltip="XVI век"/>
              </a:rPr>
              <a:t>XVI века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был построен храм и освящен в честь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свт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7" tooltip="Николай Чудотворец"/>
              </a:rPr>
              <a:t>Николая Чудотворца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 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8" tooltip="1828 год"/>
              </a:rPr>
              <a:t>1828 году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храм был выстроен из кирпича</a:t>
            </a:r>
            <a:r>
              <a:rPr lang="ru-RU" sz="2000" baseline="30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[3]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 трапезной храма помещался тёплый 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0" tooltip="Святая Параскева"/>
              </a:rPr>
              <a:t>Пятницкий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придел. </a:t>
            </a:r>
          </a:p>
          <a:p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Недалеко от места бывшего храма существует действующее сельское 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1" tooltip="Кладбище"/>
              </a:rPr>
              <a:t>кладбище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революции село являлось центром Андреевской волости 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12" tooltip="Александровский уезд (Владимирская губерния)"/>
              </a:rPr>
              <a:t>Александровского уезда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Село Андреевское (Александровский район)</a:t>
            </a:r>
          </a:p>
          <a:p>
            <a:pPr fontAlgn="base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500034" y="394692"/>
            <a:ext cx="842968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С именем А.Н. Радищева- первого русского революционера, писателя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общественного деятеля XVIII века связан один из пунктов, расположенных на отрезке «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Владимирки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—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Андреевское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Географически село Андреевское с населением 1062 жителей (2010 г.) находится в Александровском районе Владимирской области России.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Возвращаясь из ссылки через семь долгих лет, А.Н. Радищев заехал в имение к своему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покровителю и другу графу А.Р. Воронцову. Предполагают, что именно А.Р. Воронцову. Предполагают,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именно А.Р. Воронцов оказал писателю помощь в издании книги «Путешествие из Петербурга в Москву». Граф добился смягчения приговора, вынесенного автора (первоначально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Екатерина II требовала смертной казни для «бунтовщика хуже Пугачева»). Он же делал все возможное и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облегчения жизни Радищева в ссылке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8847"/>
            <a:ext cx="800105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Андреевское в конце XVIII века представляло собой одно из немногих крупных усадеб 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Владимирщины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Дворец был построен крепостными мастерами для владимирского губернатора Р. И. Воронцова, который стяжал огромные богатства и получил за  это прозвище Роман Большой Карман. В 1783 году имение перешло к его сыну — А. Р. Воронцову.  Кроме дворца от усадебного комплекса до наших дней дошла церковь Андрея Первозванного.  На первый взгляд название села легко связывается с названием расположенной в нем церкви. Но вот из разрядных книг нам удалось узнать, что в записи под 1645-1647 гг. числилось «за стольником Андреем Львовым Плещеевым в вотчине, что была за дядею его за чашником Иваном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Афонасьевичем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Плещеевым, а дяде его продано из государственных дворцовых сел село Андреевское на речке на 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Яхрене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на родниках, а в селе церковь Преображения…»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612845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По-видимому, село, перейдя из дворцовых в частновладельческие, получило название по имени нового владельца (причем было образовано не название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Плещеево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поскольку все села в вотчине принадлежали Плещеевым; необходимо было создать топоним, который бы четко выделял данный географический объект из числа однородных объектов, — им стало название Андреевское). И только позднее в селе появилась церковь Андрея Первозванного (возможно, в честь покровителя владельца села).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Источник: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По городам и весям «Золотого кольца». Михаил Викторович Горбаневский, Владимир Юрьевич Дукельский.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Достопримечательности[Запруда на реке Куница вблизи села Андреевское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1" descr="https://upload.wikimedia.org/wikipedia/commons/thumb/c/c0/Zapr-10.jpg/300px-Zapr-1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714752"/>
            <a:ext cx="4286280" cy="263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00002" y="357166"/>
            <a:ext cx="814396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Примерно в 1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 tooltip="Км"/>
              </a:rPr>
              <a:t>км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за селом на реке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 tooltip="Куница (река) (страница отсутствует)"/>
              </a:rPr>
              <a:t>Куница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находится глубокая русловая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6" tooltip="Запруда"/>
              </a:rPr>
              <a:t>запруда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с двумя бетонными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7" tooltip="Плотина"/>
              </a:rPr>
              <a:t>плотинами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(старой плотиной и новой)</a:t>
            </a:r>
            <a:r>
              <a:rPr kumimoji="0" lang="ru-RU" sz="2000" b="0" i="0" u="none" strike="noStrike" cap="none" normalizeH="0" baseline="3000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8"/>
              </a:rPr>
              <a:t>[8]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На реке Куница в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9" tooltip="Советское время"/>
              </a:rPr>
              <a:t>Советское время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был запружен глубокий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0" tooltip="Овраг"/>
              </a:rPr>
              <a:t>овраг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так что глубины современной запруды могут доходит до 20 и более метров. Запруда создавалась для организации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1" tooltip="Системы полива"/>
              </a:rPr>
              <a:t>системы полива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окрестных сельскохозяйственных угодий. В запруде водятся различные сорта речных рыб: крупные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2" tooltip="Щука"/>
              </a:rPr>
              <a:t>щуки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3" tooltip="Судаки"/>
              </a:rPr>
              <a:t>судаки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4" tooltip="Лещ"/>
              </a:rPr>
              <a:t>лещи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5" tooltip="Речной окунь"/>
              </a:rPr>
              <a:t>окуни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и т. 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6" tooltip="2009 год"/>
              </a:rPr>
              <a:t>2009 года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данная запруда передана в пользование Общественной организации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рыболовов-любителей «Живая вода» для организации любительского и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7" tooltip="Спортивное рыболовство"/>
              </a:rPr>
              <a:t>спортивного рыболовства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1026" name="Picture 2" descr="C:\Users\Коля\Desktop\презентация о селе\история с. Андреевское\фото о селе\уке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857752" y="3786190"/>
            <a:ext cx="392909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user\Desktop\фото о селе\фото\DSC076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71546"/>
            <a:ext cx="3361561" cy="4483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714745" y="714356"/>
            <a:ext cx="521497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/>
            </a:r>
            <a:br>
              <a:rPr lang="ru-RU" sz="2000" dirty="0"/>
            </a:b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ИГОНЬКИН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Владимир Иванович,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рядовой, стрелок-гранатометчик, род. 13.9.1960 на хуторе Елань Тарасовского р-на Ростов, обл. Русский. Работал слесарем на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з-де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г. Загорск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Моск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обл. 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Вооруж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Силы СССР призван 24.4.80 Александровским РВК Владимир, обл.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Респ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Афганистан с июня 1980.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Неоднократно участвовал в боевых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опер-ях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 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12.11.1981 погиб в бою.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мужество и отвагу награждён  орденом  Красной Звезды (посмертно).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Владимир  учился в СОШ  № 30 с. Андреевское. Ежегодно в селе проводятся лыжные соревнования  памяти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Игонькина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000" dirty="0"/>
              <a:t> 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857224" y="214290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</a:rPr>
              <a:t>Наши  отважные  земляки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user\Desktop\фото о селе\фото\DSC076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1808" y="857232"/>
            <a:ext cx="3992192" cy="4406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42910" y="857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4282" y="714356"/>
            <a:ext cx="5072098" cy="615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Павел Семёнович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родился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июля 1921 г. в селе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Шимохтино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Александровского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района. Поступает в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Военно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­авиационную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школу пилотов в г. Ярославле.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Когда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закончил школу,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шел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второй год Великой Отечественной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войны.Свой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боевой путь Павел Семенович начал в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боях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окружению и уничтожению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Воронежской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группировки немцев. 3 февраля 1943 г. в результате точного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бомбо­метания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взорвал склад с боеприпасами, по­давил огонь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батареи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уничтожил десять гитлеровцев. Таково было начало.</a:t>
            </a:r>
          </a:p>
          <a:p>
            <a:pPr fontAlgn="base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Особое геройство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проявил в жарких схватках Орловско-Курской битвы.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сентябре 1943 г.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впервые награждается орденом Красной Звезды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85728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err="1" smtClean="0">
                <a:solidFill>
                  <a:srgbClr val="002060"/>
                </a:solidFill>
              </a:rPr>
              <a:t>Докучалов</a:t>
            </a:r>
            <a:r>
              <a:rPr lang="ru-RU" sz="2800" b="1" i="1" dirty="0" smtClean="0">
                <a:solidFill>
                  <a:srgbClr val="002060"/>
                </a:solidFill>
              </a:rPr>
              <a:t> П. С. – герой земли Александровской.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642918"/>
            <a:ext cx="821537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 принимает участие в форсировании рек Днепра и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Сожа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боях за освобождение Белорусской ССР, Польши и </a:t>
            </a:r>
          </a:p>
          <a:p>
            <a:pPr fontAlgn="base"/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в-Берлинской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операции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проявил себя под­линным мастером штурмовых ударов.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Всего за ‘период Отечественной войны прославленный летчик произвел 132 успешных боевых вылета,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резуль­тате которых уничтожил и повредил: 133 автомашины, 57 орудий, 15 танков, 3 склада с горючим, 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автоцистер­ны, 2 железнодорожных вагона, уничтожил до 950 сол­дат и офицеров противника, сбросил 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160 000 листовок. В 1945 г. принят кандидатом в члены КПСС.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Указом Президиума Верховного Совета Союза ССР от 15 мая 1946 г.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Докучалову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Павлу Семеновичу присвоено 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звание Героя Советского Союза.</a:t>
            </a:r>
          </a:p>
          <a:p>
            <a:pPr fontAlgn="base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Отечественную войну П. С.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закончил в звании гвардии старшего лейтенанта — командиром звена. П. С.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Докучалов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1947 г. погиб при исполнении слу­жебных обязанностей.</a:t>
            </a:r>
          </a:p>
          <a:p>
            <a:pPr fontAlgn="base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Памятные доски героев размещены на  парадном фасаде здания  СОШ №30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357166"/>
            <a:ext cx="778674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</a:rPr>
              <a:t>В нашем селе много интересных людей и традиций.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1500174"/>
            <a:ext cx="82868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Варава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Александр Леонтьевич- известный художник земли Александровской.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Работает  ДК  с. Андреевское. Создал галерею памяти о лучших людях села, которые творили его историю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285720" y="2714620"/>
            <a:ext cx="40719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Выставки художника неоднократно организовывались в г. Александрове. В  ДК села ведёт кружок по изобразительному творчеству. Кружок посещают люди разного возраста от малышей детского сада до людей 50 летнего возраста.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Коля\Desktop\презентация о селе\Варава А.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2643182"/>
            <a:ext cx="4572032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14283" y="285728"/>
            <a:ext cx="8572560" cy="670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Calibri" pitchFamily="34" charset="0"/>
                <a:cs typeface="Times New Roman" pitchFamily="18" charset="0"/>
              </a:rPr>
              <a:t>ЧТОБЫ ЗНАЛИ И ПОМНИЛИ ОДНОСЕЛЬЧАН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Его никто не заставлял, не спонсировал и даже не просил. А он решил - галерее памяти о лучших людях села быть!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Александр Леонтьевич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Варава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художник из с. Андреевское, пишет портреты своих односельчан,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уже от нас ушедших, но внесших значимый вклад в развитие села. С картин на нас глядят бывшие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председатели колхоза, учителя,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работники культуры. Расскажу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подробно об этом ПОДВИЖНИЧЕСТВЕ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страницах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газеты «Новый город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Александров»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 мая. Низкий поклон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художнику с добрым сердцем 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гражданской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позицией.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СВЕТЛАНА АМИНОВА. Г.  СТРУНИНО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" descr="C:\Users\Коля\Desktop\презентация о селе\чтобы помнил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786058"/>
            <a:ext cx="3643338" cy="3589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Коля\Desktop\презентация о селе\Гусева О.А. и коллектив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928802"/>
            <a:ext cx="8072494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357166"/>
            <a:ext cx="75009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коллектив хорового народного пения «Ручеёк». Музыкальный  руководитель Гусева Ольга Александровна.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Единственный коллектив такого рода в Александровском районе.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– участники  и призёры районных и областных конкурсов.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2019 году хору исполнилось 5 лет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Коля\Desktop\презентация о селе\Параскева Пятниц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857364"/>
            <a:ext cx="7929618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3" y="0"/>
            <a:ext cx="871543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В ДК ежегодно проводится выставка – ярмарка прикладного творчества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жителей (швейные изделия, изделия вязания, вышивка,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квилинг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поделки из лент, заколки и бантики ручной работы, поделки из дерева,</a:t>
            </a:r>
          </a:p>
          <a:p>
            <a:pPr algn="ctr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ыжигание). Проходит выставка на престольный праздник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Параскева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Пятница»  10 ноября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Коля\Desktop\презентация о селе\Музей и  Николаев  В.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071546"/>
            <a:ext cx="8072494" cy="5786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57158" y="142852"/>
            <a:ext cx="84663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СОШ № 30 усилиями учеников и заслуженного учителя РФ 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Николаева Владимира Семёновича создан историко-краеведческий музей.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Собран огромный исторический материал разных времён истории.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514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Детскому  саду № 14 </a:t>
            </a:r>
            <a:r>
              <a:rPr lang="ru-RU" sz="2800" dirty="0" smtClean="0">
                <a:solidFill>
                  <a:srgbClr val="002060"/>
                </a:solidFill>
                <a:latin typeface="+mj-lt"/>
                <a:cs typeface="Times New Roman" pitchFamily="18" charset="0"/>
              </a:rPr>
              <a:t>–   43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7169" name="Picture 1" descr="C:\Users\Коля\Desktop\презентация о селе\фото о селе\getImageир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357718" cy="3482579"/>
          </a:xfrm>
          <a:prstGeom prst="rect">
            <a:avLst/>
          </a:prstGeom>
          <a:noFill/>
        </p:spPr>
      </p:pic>
      <p:pic>
        <p:nvPicPr>
          <p:cNvPr id="7170" name="Picture 2" descr="C:\Users\Коля\Desktop\презентация о селе\фото о селе\DSC00775.JPG"/>
          <p:cNvPicPr>
            <a:picLocks noChangeAspect="1" noChangeArrowheads="1"/>
          </p:cNvPicPr>
          <p:nvPr/>
        </p:nvPicPr>
        <p:blipFill>
          <a:blip r:embed="rId3" cstate="print"/>
          <a:srcRect t="27907" b="11628"/>
          <a:stretch>
            <a:fillRect/>
          </a:stretch>
        </p:blipFill>
        <p:spPr bwMode="auto">
          <a:xfrm>
            <a:off x="285720" y="4214818"/>
            <a:ext cx="4286280" cy="2286016"/>
          </a:xfrm>
          <a:prstGeom prst="rect">
            <a:avLst/>
          </a:prstGeom>
          <a:noFill/>
        </p:spPr>
      </p:pic>
      <p:pic>
        <p:nvPicPr>
          <p:cNvPr id="7171" name="Picture 3" descr="C:\Users\Коля\Desktop\презентация о селе\фото о селе\DSC018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14290"/>
            <a:ext cx="4009815" cy="3007361"/>
          </a:xfrm>
          <a:prstGeom prst="rect">
            <a:avLst/>
          </a:prstGeom>
          <a:noFill/>
        </p:spPr>
      </p:pic>
      <p:pic>
        <p:nvPicPr>
          <p:cNvPr id="7172" name="Picture 4" descr="C:\Users\Коля\Desktop\презентация о селе\фото о селе\DSC00776.JPG"/>
          <p:cNvPicPr>
            <a:picLocks noChangeAspect="1" noChangeArrowheads="1"/>
          </p:cNvPicPr>
          <p:nvPr/>
        </p:nvPicPr>
        <p:blipFill>
          <a:blip r:embed="rId5" cstate="print"/>
          <a:srcRect l="9375" t="3125" r="3125"/>
          <a:stretch>
            <a:fillRect/>
          </a:stretch>
        </p:blipFill>
        <p:spPr bwMode="auto">
          <a:xfrm>
            <a:off x="5000628" y="3428999"/>
            <a:ext cx="3857652" cy="3203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 l="33398" t="20833" r="19140" b="16666"/>
          <a:stretch>
            <a:fillRect/>
          </a:stretch>
        </p:blipFill>
        <p:spPr bwMode="auto">
          <a:xfrm>
            <a:off x="285720" y="214290"/>
            <a:ext cx="8643998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6402" t="23676" r="21869" b="19501"/>
          <a:stretch>
            <a:fillRect/>
          </a:stretch>
        </p:blipFill>
        <p:spPr bwMode="auto">
          <a:xfrm>
            <a:off x="214282" y="214290"/>
            <a:ext cx="871543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8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981</Words>
  <Application>Microsoft Office PowerPoint</Application>
  <PresentationFormat>Экран (4:3)</PresentationFormat>
  <Paragraphs>97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Село моё- Андреевское</dc:title>
  <dc:creator>Коля</dc:creator>
  <cp:lastModifiedBy>Пользователь Windows</cp:lastModifiedBy>
  <cp:revision>34</cp:revision>
  <dcterms:created xsi:type="dcterms:W3CDTF">2019-05-09T10:01:39Z</dcterms:created>
  <dcterms:modified xsi:type="dcterms:W3CDTF">2019-05-16T04:38:10Z</dcterms:modified>
</cp:coreProperties>
</file>