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4660"/>
  </p:normalViewPr>
  <p:slideViewPr>
    <p:cSldViewPr>
      <p:cViewPr varScale="1">
        <p:scale>
          <a:sx n="69" d="100"/>
          <a:sy n="69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E31CD-50A4-4E42-96EB-0774E1ACFE5E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3AB31-97FE-4E4F-8CF3-41A5C70F21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559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3AB31-97FE-4E4F-8CF3-41A5C70F21A6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3AB31-97FE-4E4F-8CF3-41A5C70F21A6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992C-68C0-40E5-8989-B5018FC4524F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31A-154D-48AF-8117-84599C829FD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992C-68C0-40E5-8989-B5018FC4524F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31A-154D-48AF-8117-84599C829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992C-68C0-40E5-8989-B5018FC4524F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31A-154D-48AF-8117-84599C829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992C-68C0-40E5-8989-B5018FC4524F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31A-154D-48AF-8117-84599C829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992C-68C0-40E5-8989-B5018FC4524F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31A-154D-48AF-8117-84599C829FD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992C-68C0-40E5-8989-B5018FC4524F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31A-154D-48AF-8117-84599C829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992C-68C0-40E5-8989-B5018FC4524F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31A-154D-48AF-8117-84599C829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992C-68C0-40E5-8989-B5018FC4524F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31A-154D-48AF-8117-84599C829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992C-68C0-40E5-8989-B5018FC4524F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31A-154D-48AF-8117-84599C829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992C-68C0-40E5-8989-B5018FC4524F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31A-154D-48AF-8117-84599C829F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992C-68C0-40E5-8989-B5018FC4524F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A4F131A-154D-48AF-8117-84599C829FD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B4C992C-68C0-40E5-8989-B5018FC4524F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A4F131A-154D-48AF-8117-84599C829FDC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85720" y="428604"/>
            <a:ext cx="8272466" cy="1470025"/>
          </a:xfrm>
        </p:spPr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0" y="2357430"/>
            <a:ext cx="6343672" cy="1071570"/>
          </a:xfrm>
        </p:spPr>
        <p:txBody>
          <a:bodyPr/>
          <a:lstStyle/>
          <a:p>
            <a:r>
              <a:rPr lang="ru-RU" dirty="0" smtClean="0"/>
              <a:t>КЛУБ ВЕСЁЛЫХ И НАЧИТАННЫХ</a:t>
            </a:r>
            <a:endParaRPr lang="ru-RU" dirty="0"/>
          </a:p>
        </p:txBody>
      </p:sp>
      <p:pic>
        <p:nvPicPr>
          <p:cNvPr id="1026" name="Picture 2" descr="C:\Users\ноутбук\Desktop\kv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500042"/>
            <a:ext cx="3457575" cy="1323975"/>
          </a:xfrm>
          <a:prstGeom prst="rect">
            <a:avLst/>
          </a:prstGeom>
          <a:noFill/>
        </p:spPr>
      </p:pic>
      <p:pic>
        <p:nvPicPr>
          <p:cNvPr id="1028" name="Picture 4" descr="C:\Users\ноутбук\Desktop\805425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256667">
            <a:off x="5657591" y="3401236"/>
            <a:ext cx="2924177" cy="3686178"/>
          </a:xfrm>
          <a:prstGeom prst="rect">
            <a:avLst/>
          </a:prstGeom>
          <a:noFill/>
        </p:spPr>
      </p:pic>
      <p:pic>
        <p:nvPicPr>
          <p:cNvPr id="1030" name="Picture 6" descr="C:\Users\ноутбук\Desktop\для квн\92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357562"/>
            <a:ext cx="4572000" cy="3048000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1214422"/>
          </a:xfrm>
        </p:spPr>
        <p:txBody>
          <a:bodyPr/>
          <a:lstStyle/>
          <a:p>
            <a:pPr algn="r"/>
            <a:r>
              <a:rPr lang="ru-RU" dirty="0" smtClean="0"/>
              <a:t>Юные детективы</a:t>
            </a:r>
            <a:endParaRPr lang="ru-RU" dirty="0"/>
          </a:p>
        </p:txBody>
      </p:sp>
      <p:pic>
        <p:nvPicPr>
          <p:cNvPr id="11266" name="Picture 2" descr="C:\Users\ноутбук\Desktop\ANIMASHKI5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3286124"/>
            <a:ext cx="2381250" cy="3076575"/>
          </a:xfrm>
          <a:prstGeom prst="rect">
            <a:avLst/>
          </a:prstGeom>
          <a:noFill/>
        </p:spPr>
      </p:pic>
      <p:pic>
        <p:nvPicPr>
          <p:cNvPr id="11268" name="Picture 4" descr="C:\Users\ноутбук\Desktop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428868"/>
            <a:ext cx="3470273" cy="4143380"/>
          </a:xfrm>
          <a:prstGeom prst="rect">
            <a:avLst/>
          </a:prstGeom>
          <a:noFill/>
        </p:spPr>
      </p:pic>
      <p:pic>
        <p:nvPicPr>
          <p:cNvPr id="11269" name="Picture 5" descr="C:\Users\ноутбук\Desktop\53885213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7166"/>
            <a:ext cx="952500" cy="95250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ноутбук\Desktop\для квн\16024_13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548680"/>
            <a:ext cx="7836362" cy="587727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ноутбук\Desktop\для квн\72907859_1301651114_967dfc2f35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836712"/>
            <a:ext cx="7164288" cy="5373216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ноутбук\Desktop\для квн\89855587_786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3768" y="980728"/>
            <a:ext cx="4449234" cy="56833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ноутбук\Desktop\для квн\104164043_large____50____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640" y="692696"/>
            <a:ext cx="7072720" cy="515719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ноутбук\Desktop\для квн\2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9658" y="1484784"/>
            <a:ext cx="6108171" cy="458112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ноутбук\Desktop\для квн\0_701c0_663cf3d9_X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9632" y="1052736"/>
            <a:ext cx="6876256" cy="5157192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ноутбук\Desktop\для квн\24713_html_4871a0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688" y="1556792"/>
            <a:ext cx="6204181" cy="465313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ноутбук\Desktop\для квн\1675_html_33ebc5e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648" y="1397643"/>
            <a:ext cx="6551712" cy="4913784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ноутбук\Desktop\для квн\69301873_petushokizaya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5656" y="1268760"/>
            <a:ext cx="6253773" cy="469033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500042"/>
            <a:ext cx="7772400" cy="1357322"/>
          </a:xfrm>
        </p:spPr>
        <p:txBody>
          <a:bodyPr/>
          <a:lstStyle/>
          <a:p>
            <a:pPr algn="ctr"/>
            <a:r>
              <a:rPr lang="ru-RU" dirty="0" smtClean="0"/>
              <a:t>Р А З М И Н К А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Batang" pitchFamily="18" charset="-127"/>
                <a:ea typeface="Batang" pitchFamily="18" charset="-127"/>
              </a:rPr>
              <a:t>КТО ПИШЕТ СКАЗКИ?</a:t>
            </a:r>
            <a:endParaRPr lang="ru-RU" sz="4000" b="1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3074" name="Picture 2" descr="C:\Users\ноутбук\Desktop\269681753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4857760"/>
            <a:ext cx="2428885" cy="1714512"/>
          </a:xfrm>
          <a:prstGeom prst="rect">
            <a:avLst/>
          </a:prstGeom>
          <a:noFill/>
        </p:spPr>
      </p:pic>
      <p:pic>
        <p:nvPicPr>
          <p:cNvPr id="3076" name="Picture 4" descr="C:\Users\ноутбук\Desktop\950428682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071942"/>
            <a:ext cx="2286016" cy="278605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ноутбук\Desktop\для квн\1279466144_49386372_ruyb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656" y="1340768"/>
            <a:ext cx="6170031" cy="4627523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ноутбук\Desktop\для квн\111213105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656" y="1484784"/>
            <a:ext cx="6204181" cy="4653136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ноутбук\Desktop\для квн\e1f6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7704" y="1391816"/>
            <a:ext cx="5412093" cy="501317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ноутбук\Desktop\53caa0957ec13d9f1a79ebfc98ad79a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640" y="1052736"/>
            <a:ext cx="7031765" cy="527382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оутбук\Desktop\для квн\1243787419_img1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0"/>
            <a:ext cx="2928958" cy="3571876"/>
          </a:xfrm>
          <a:prstGeom prst="rect">
            <a:avLst/>
          </a:prstGeom>
          <a:noFill/>
        </p:spPr>
      </p:pic>
      <p:pic>
        <p:nvPicPr>
          <p:cNvPr id="4099" name="Picture 3" descr="C:\Users\ноутбук\Desktop\для квн\34692800_portraits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0"/>
            <a:ext cx="3733800" cy="4762500"/>
          </a:xfrm>
          <a:prstGeom prst="rect">
            <a:avLst/>
          </a:prstGeom>
          <a:noFill/>
        </p:spPr>
      </p:pic>
      <p:pic>
        <p:nvPicPr>
          <p:cNvPr id="4100" name="Picture 4" descr="C:\Users\ноутбук\Desktop\для квн\chukovsky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52825"/>
            <a:ext cx="4762500" cy="3305175"/>
          </a:xfrm>
          <a:prstGeom prst="rect">
            <a:avLst/>
          </a:prstGeom>
          <a:noFill/>
        </p:spPr>
      </p:pic>
      <p:pic>
        <p:nvPicPr>
          <p:cNvPr id="4101" name="Picture 5" descr="C:\Users\ноутбук\Desktop\609005258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4857760"/>
            <a:ext cx="2357454" cy="200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ноутбук\Desktop\414526-e79a3945c037666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Сказочная математика</a:t>
            </a:r>
            <a:endParaRPr lang="ru-RU" dirty="0"/>
          </a:p>
        </p:txBody>
      </p:sp>
      <p:pic>
        <p:nvPicPr>
          <p:cNvPr id="6146" name="Picture 2" descr="C:\Users\ноутбук\Desktop\414497-4684fd84c46ec42d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364"/>
            <a:ext cx="9144000" cy="5000636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ноутбук\Desktop\12923172858855131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00628" cy="3357586"/>
          </a:xfrm>
          <a:prstGeom prst="rect">
            <a:avLst/>
          </a:prstGeom>
          <a:noFill/>
        </p:spPr>
      </p:pic>
      <p:pic>
        <p:nvPicPr>
          <p:cNvPr id="7171" name="Picture 3" descr="C:\Users\ноутбук\Desktop\336549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0"/>
            <a:ext cx="4000496" cy="3286124"/>
          </a:xfrm>
          <a:prstGeom prst="rect">
            <a:avLst/>
          </a:prstGeom>
          <a:noFill/>
        </p:spPr>
      </p:pic>
      <p:pic>
        <p:nvPicPr>
          <p:cNvPr id="7172" name="Picture 4" descr="C:\Users\ноутбук\Desktop\pi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143248"/>
            <a:ext cx="4733272" cy="3714752"/>
          </a:xfrm>
          <a:prstGeom prst="rect">
            <a:avLst/>
          </a:prstGeom>
          <a:noFill/>
        </p:spPr>
      </p:pic>
      <p:pic>
        <p:nvPicPr>
          <p:cNvPr id="7173" name="Picture 5" descr="C:\Users\ноутбук\Desktop\ravensburger_09036-rb_844109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259696"/>
            <a:ext cx="4429124" cy="359830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1428736"/>
          </a:xfrm>
        </p:spPr>
        <p:txBody>
          <a:bodyPr/>
          <a:lstStyle/>
          <a:p>
            <a:pPr algn="ctr"/>
            <a:r>
              <a:rPr lang="ru-RU" dirty="0" smtClean="0"/>
              <a:t>Найди своих</a:t>
            </a:r>
            <a:endParaRPr lang="ru-RU" dirty="0"/>
          </a:p>
        </p:txBody>
      </p:sp>
      <p:pic>
        <p:nvPicPr>
          <p:cNvPr id="8194" name="Picture 2" descr="C:\Users\ноутбук\Desktop\414507-1a3577f366165de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28802"/>
            <a:ext cx="9144000" cy="492919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Весёлая азбука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ноутбук\Desktop\87e6e1b087f38a82207ed0e8f4141f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857364"/>
            <a:ext cx="8358246" cy="4465668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ноутбук\Desktop\1361864947_0032-032-muzykalnaja-pauz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97</TotalTime>
  <Words>26</Words>
  <Application>Microsoft Office PowerPoint</Application>
  <PresentationFormat>Экран (4:3)</PresentationFormat>
  <Paragraphs>9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Презентация PowerPoint</vt:lpstr>
      <vt:lpstr>Р А З М И Н К А</vt:lpstr>
      <vt:lpstr>Презентация PowerPoint</vt:lpstr>
      <vt:lpstr>Презентация PowerPoint</vt:lpstr>
      <vt:lpstr>Сказочная математика</vt:lpstr>
      <vt:lpstr>Презентация PowerPoint</vt:lpstr>
      <vt:lpstr>Найди своих</vt:lpstr>
      <vt:lpstr>Весёлая азбука</vt:lpstr>
      <vt:lpstr>Презентация PowerPoint</vt:lpstr>
      <vt:lpstr>Юные детективы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ноутбук</dc:creator>
  <cp:lastModifiedBy>User</cp:lastModifiedBy>
  <cp:revision>11</cp:revision>
  <dcterms:created xsi:type="dcterms:W3CDTF">2015-03-22T10:45:48Z</dcterms:created>
  <dcterms:modified xsi:type="dcterms:W3CDTF">2016-02-02T08:20:07Z</dcterms:modified>
</cp:coreProperties>
</file>