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70" r:id="rId13"/>
    <p:sldId id="271" r:id="rId14"/>
    <p:sldId id="269" r:id="rId15"/>
    <p:sldId id="268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950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73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1262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138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221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780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610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761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364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086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31922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895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2929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5988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760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456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312E8-C289-4CA8-8EEB-4CB51ED57920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811E62C-F529-48A5-B068-B731AAD3C9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23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104283"/>
            <a:ext cx="7766936" cy="1646302"/>
          </a:xfrm>
        </p:spPr>
        <p:txBody>
          <a:bodyPr/>
          <a:lstStyle/>
          <a:p>
            <a:pPr algn="ctr"/>
            <a:r>
              <a:rPr lang="ru-RU" dirty="0" smtClean="0"/>
              <a:t>Проект </a:t>
            </a:r>
            <a:br>
              <a:rPr lang="ru-RU" dirty="0" smtClean="0"/>
            </a:br>
            <a:r>
              <a:rPr lang="ru-RU" dirty="0" smtClean="0"/>
              <a:t>«Комнатные растения»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3611" y="3957851"/>
            <a:ext cx="9001708" cy="2240539"/>
          </a:xfrm>
        </p:spPr>
        <p:txBody>
          <a:bodyPr>
            <a:normAutofit fontScale="77500" lnSpcReduction="20000"/>
          </a:bodyPr>
          <a:lstStyle/>
          <a:p>
            <a:r>
              <a:rPr lang="ru-RU" sz="2500" i="1" dirty="0"/>
              <a:t>Составитель проекта: Савинова А.Н.</a:t>
            </a:r>
          </a:p>
          <a:p>
            <a:r>
              <a:rPr lang="ru-RU" sz="2500" i="1" dirty="0"/>
              <a:t>                                                                        воспитатель </a:t>
            </a:r>
            <a:endParaRPr lang="ru-RU" sz="2500" i="1" dirty="0" smtClean="0"/>
          </a:p>
          <a:p>
            <a:r>
              <a:rPr lang="ru-RU" sz="2500" i="1" dirty="0" smtClean="0"/>
              <a:t>высшей</a:t>
            </a:r>
            <a:endParaRPr lang="ru-RU" sz="2500" i="1" dirty="0"/>
          </a:p>
          <a:p>
            <a:r>
              <a:rPr lang="ru-RU" sz="2500" i="1" dirty="0"/>
              <a:t>                                                                </a:t>
            </a:r>
            <a:r>
              <a:rPr lang="ru-RU" sz="2500" i="1" dirty="0" smtClean="0"/>
              <a:t>квалификационной </a:t>
            </a:r>
            <a:r>
              <a:rPr lang="ru-RU" sz="2500" i="1" dirty="0"/>
              <a:t>категории</a:t>
            </a:r>
          </a:p>
          <a:p>
            <a:r>
              <a:rPr lang="ru-RU" sz="2500" i="1" dirty="0"/>
              <a:t>                                                                       МБДОУ №</a:t>
            </a:r>
            <a:r>
              <a:rPr lang="ru-RU" sz="2500" i="1" dirty="0" smtClean="0"/>
              <a:t>1</a:t>
            </a:r>
          </a:p>
          <a:p>
            <a:pPr algn="ctr"/>
            <a:r>
              <a:rPr lang="ru-RU" sz="2500" i="1" dirty="0" smtClean="0"/>
              <a:t>Март 2019г. </a:t>
            </a:r>
            <a:endParaRPr lang="ru-RU" i="1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58052" y="586853"/>
            <a:ext cx="8461611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Муниципальное бюджетное дошкольное образовательное учреждение 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67323" y="1033129"/>
            <a:ext cx="48870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«Детский сад комбинированного вида №1»</a:t>
            </a:r>
            <a:endParaRPr lang="ru-RU" sz="2000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867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696" y="791571"/>
            <a:ext cx="8407021" cy="425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1695450" algn="l"/>
              </a:tabLst>
            </a:pP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Вид проекта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познавательно-исследовательский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695450" algn="l"/>
              </a:tabLst>
            </a:pP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695450" algn="l"/>
              </a:tabLst>
            </a:pP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Участники проекта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воспитанники старшей группы, родители воспитанников, воспитатель группы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695450" algn="l"/>
              </a:tabLst>
            </a:pP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695450" algn="l"/>
              </a:tabLst>
            </a:pP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Продолжительность проекта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краткосрочный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695450" algn="l"/>
              </a:tabLst>
            </a:pP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1695450" algn="l"/>
              </a:tabLst>
            </a:pP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Сроки реализации проекта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11 марта – 15 марта 2019 года</a:t>
            </a:r>
            <a:endParaRPr lang="ru-RU" sz="24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626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88609" y="259308"/>
            <a:ext cx="5144806" cy="613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Актуальность проекта</a:t>
            </a:r>
            <a:endParaRPr lang="ru-RU" sz="32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3081" y="1228299"/>
            <a:ext cx="9362364" cy="4626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 время педагогического наблюдения были выявлены у дошкольников существенные трудности при уходе за </a:t>
            </a:r>
            <a:r>
              <a:rPr lang="ru-RU" sz="2000" b="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комнатными растениями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А во время беседы выяснилось, что у детей имеется недостаточный уровень знаний о </a:t>
            </a:r>
            <a:r>
              <a:rPr lang="ru-RU" sz="2000" b="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комнатных растениях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и правилах ухода за ними.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Так как метод </a:t>
            </a:r>
            <a:r>
              <a:rPr lang="ru-RU" sz="2000" b="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проектов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представляется наиболее эффективным в работе с дошкольниками, то был  разработан и реализован с детьми старшей группы 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проект 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Комнатные растения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Данный проект предусматривает поисковую работу, выполнение творческих и практических заданий, направлен на углубление знаний о комнатных растениях.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Проект «Комнатные растения»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позволяет объединить теоретические знания детей с практическими навыками, приобретенными в ходе исследовательских работ, развить интерес к окружающему миру.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252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5481851" cy="4396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Цель проекта</a:t>
            </a:r>
            <a:endParaRPr lang="ru-RU" sz="28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i="0" dirty="0" smtClean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</a:t>
            </a: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Уточнить и систематизировать знания детей о растениях и правилах ухода за ними;</a:t>
            </a: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развивать познавательную активность дошкольников и воспитывать бережное отношение к комнатным растениям через исследовательскую деятельность.</a:t>
            </a:r>
            <a:endParaRPr lang="ru-RU" sz="24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6276" y="0"/>
            <a:ext cx="6855724" cy="687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Задачи проекта</a:t>
            </a:r>
            <a:endParaRPr lang="ru-RU" sz="28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Учить детей узнавать и называть </a:t>
            </a:r>
            <a:r>
              <a:rPr lang="ru-RU" sz="2000" b="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комнатные растения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Уточнить знания детей о необходимых условиях для жизни и роста </a:t>
            </a:r>
            <a:r>
              <a:rPr lang="ru-RU" sz="2000" b="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растений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Способствовать расширению знаний детей о комнатных растениях и их значимости в жизни человека.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Продолжить знакомство детей со строением растения, особенностью и назначением его частей.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практические навыки ухода за комнатными растениями.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познавательный интерес и исследовательскую деятельность.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связную речь, активизировать словарный запас дошкольников.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Расширять экологическую среду группы, объединить усилия воспитателя, детей и родителей, направленных на благоустройство и озеленение группы.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психические процессы дошкольников (внимание, память, мышление, воображение).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Воспитывать бережное отношение и любовь к растениям, желание за ними ухаживать</a:t>
            </a:r>
            <a:endParaRPr lang="ru-RU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576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25" y="0"/>
            <a:ext cx="11696132" cy="7043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Ожидаемые результаты</a:t>
            </a: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У детей проявится ярко выраженный интерес к живой природе. Они научаться различать и называть комнатные растения.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Дети понимают необходимость бережного и заботливого отношения к природе, основанного на ее нравственно-эстетическом и практическом значении для человека.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Освоение норм поведения в природном окружении и соблюдение их в практической деятельности и в быту.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Владение детьми информацией: что растению необходимо для роста, части растения, чем растения отличаются друг от друга, как состояние растения зависит от ухода человеком.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Обогащение словарного запаса детей по данной теме.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Приобретение практических навыков.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Расширение экологической среды группы.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Обогащена развивающая среда в группе.</a:t>
            </a:r>
            <a:endParaRPr lang="ru-RU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• Активизируются познавательная и творческая активность детей, родителей, повысится компетентность педагогов.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833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675" y="117932"/>
            <a:ext cx="5140656" cy="4181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Практическая значимость проекта</a:t>
            </a: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Расширение зелёного уголка в группе детского сада;</a:t>
            </a:r>
          </a:p>
          <a:p>
            <a:pPr marL="342900" lvl="0" indent="-3429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оформление дневников наблюдений за ростом лука;</a:t>
            </a:r>
          </a:p>
          <a:p>
            <a:pPr marL="342900" lvl="0" indent="-3429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составление паспорта комнатных растений в группе;</a:t>
            </a:r>
          </a:p>
          <a:p>
            <a:pPr marL="342900" lvl="0" indent="-3429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  <a:buFont typeface="Arial" panose="020B0604020202020204" pitchFamily="34" charset="0"/>
              <a:buChar char="•"/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посадка комнатного цветка; лука.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5331" y="0"/>
            <a:ext cx="7219665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450215" algn="l"/>
                <a:tab pos="786765" algn="l"/>
              </a:tabLst>
            </a:pP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Материально-техническое обеспечение проекта</a:t>
            </a: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Художественная литература, энциклопедии.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Методическая литература.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Презентации о видах комнатных растений, зачем человеку комнатные растения, паспорт комнатных растений.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Дидактические игры.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Материалы для проведения опытно-экспериментальной деятельности.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Иллюстрированный материал.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«Уголок природы» в группе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Интернет-ресурсы.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Атрибуты для сюжетных игр.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НОД детей и педагога.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Материалы и пособия для продуктивной деятельности.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154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916" y="0"/>
            <a:ext cx="6550924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450215" algn="l"/>
                <a:tab pos="786765" algn="l"/>
              </a:tabLst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1" i="1" u="sng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Методы и приемы реализации проекта</a:t>
            </a:r>
            <a:endParaRPr lang="ru-RU" sz="2400" i="1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Все методы и приемы по реализации проекта тесно взаимосвязаны между собой: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Рассказ воспитателя.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Беседы, рассматривание иллюстраций.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Работа с презентациями.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Рассуждения детей на заданную тему.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Продуктивная деятельность.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Опытно-экспериментальная деятельность.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Игровая деятельность.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241576" y="1375053"/>
            <a:ext cx="6096000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Взаимодействие с родителями.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Чтение художественной литературы.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Наблюдения и экскурсии «Экологическая тропа  по саду».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Анкетирование родителей.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Оформление выставки для родителей.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Диагностика уровня знаний у детей старшей группы.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0215" algn="l"/>
                <a:tab pos="786765" algn="l"/>
              </a:tabLst>
            </a:pP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Осуществляя проект участники учатся пользоваться различными источниками и способами получения информации. 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49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235" y="1457660"/>
            <a:ext cx="4126678" cy="2595724"/>
          </a:xfrm>
        </p:spPr>
        <p:txBody>
          <a:bodyPr>
            <a:noAutofit/>
          </a:bodyPr>
          <a:lstStyle/>
          <a:p>
            <a:r>
              <a:rPr lang="ru-RU" sz="4000" dirty="0" smtClean="0"/>
              <a:t>Беседа о комнатных растениях</a:t>
            </a:r>
            <a:endParaRPr lang="ru-RU" sz="4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913" y="677744"/>
            <a:ext cx="7397228" cy="493148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852764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856" y="2638909"/>
            <a:ext cx="3854528" cy="1278466"/>
          </a:xfrm>
        </p:spPr>
        <p:txBody>
          <a:bodyPr>
            <a:noAutofit/>
          </a:bodyPr>
          <a:lstStyle/>
          <a:p>
            <a:r>
              <a:rPr lang="ru-RU" sz="3600" dirty="0" smtClean="0"/>
              <a:t>Сбор информации о комнатных растениях</a:t>
            </a:r>
            <a:endParaRPr lang="ru-RU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272" y="2756848"/>
            <a:ext cx="6151728" cy="4101152"/>
          </a:xfrm>
          <a:prstGeom prst="round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456" y="1"/>
            <a:ext cx="5543148" cy="369543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1310282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19" y="2317470"/>
            <a:ext cx="3854528" cy="1278466"/>
          </a:xfrm>
        </p:spPr>
        <p:txBody>
          <a:bodyPr>
            <a:noAutofit/>
          </a:bodyPr>
          <a:lstStyle/>
          <a:p>
            <a:r>
              <a:rPr lang="ru-RU" sz="4000" dirty="0" smtClean="0"/>
              <a:t>Оформление альбомов</a:t>
            </a:r>
            <a:endParaRPr lang="ru-RU" sz="4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803" y="2954739"/>
            <a:ext cx="5700216" cy="3800144"/>
          </a:xfrm>
          <a:prstGeom prst="round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995" y="98098"/>
            <a:ext cx="5376414" cy="358427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45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379" y="2126401"/>
            <a:ext cx="3854528" cy="127846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Дидактические игры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294" y="3098042"/>
            <a:ext cx="5262706" cy="3508470"/>
          </a:xfrm>
          <a:prstGeom prst="round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907" y="116007"/>
            <a:ext cx="5281683" cy="352112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5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9913" y="2372060"/>
            <a:ext cx="3854528" cy="1278466"/>
          </a:xfrm>
        </p:spPr>
        <p:txBody>
          <a:bodyPr>
            <a:noAutofit/>
          </a:bodyPr>
          <a:lstStyle/>
          <a:p>
            <a:r>
              <a:rPr lang="ru-RU" sz="4000" dirty="0" smtClean="0"/>
              <a:t>Черенкование растений</a:t>
            </a:r>
            <a:endParaRPr lang="ru-RU" sz="4000" dirty="0"/>
          </a:p>
        </p:txBody>
      </p:sp>
      <p:pic>
        <p:nvPicPr>
          <p:cNvPr id="1026" name="Picture 2" descr="https://www.botanichka.ru/wp-content/uploads/2017/11/Cherenkovanie-komnatnykh-rastenii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441" y="632800"/>
            <a:ext cx="7117672" cy="534491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10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241" y="1801504"/>
            <a:ext cx="9021150" cy="373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460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731" y="1999676"/>
            <a:ext cx="3854528" cy="1278466"/>
          </a:xfrm>
        </p:spPr>
        <p:txBody>
          <a:bodyPr>
            <a:noAutofit/>
          </a:bodyPr>
          <a:lstStyle/>
          <a:p>
            <a:r>
              <a:rPr lang="ru-RU" sz="4000" dirty="0" smtClean="0"/>
              <a:t>Уход за растениями</a:t>
            </a:r>
            <a:endParaRPr lang="ru-RU" sz="4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30" y="2926512"/>
            <a:ext cx="5803710" cy="3869140"/>
          </a:xfrm>
          <a:prstGeom prst="round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341" y="106515"/>
            <a:ext cx="5679482" cy="378632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963751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246" y="2295288"/>
            <a:ext cx="6707306" cy="4471537"/>
          </a:xfrm>
          <a:prstGeom prst="round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49" y="382138"/>
            <a:ext cx="5739452" cy="382630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62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447" y="1999676"/>
            <a:ext cx="3854528" cy="1278466"/>
          </a:xfrm>
        </p:spPr>
        <p:txBody>
          <a:bodyPr>
            <a:noAutofit/>
          </a:bodyPr>
          <a:lstStyle/>
          <a:p>
            <a:r>
              <a:rPr lang="ru-RU" sz="4400" dirty="0" smtClean="0"/>
              <a:t>Творческая мастерская</a:t>
            </a:r>
            <a:endParaRPr lang="ru-RU" sz="44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094" y="1055333"/>
            <a:ext cx="6307421" cy="4204947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662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2333766"/>
            <a:ext cx="6387152" cy="4258102"/>
          </a:xfrm>
          <a:prstGeom prst="round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533"/>
            <a:ext cx="6305266" cy="420351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513485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05" y="177421"/>
            <a:ext cx="6352464" cy="4234976"/>
          </a:xfrm>
          <a:prstGeom prst="round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099" y="2335852"/>
            <a:ext cx="6229636" cy="415309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36662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52" y="161877"/>
            <a:ext cx="6461646" cy="4307764"/>
          </a:xfrm>
          <a:prstGeom prst="round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875" y="2459250"/>
            <a:ext cx="6598125" cy="4398750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698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49" y="204716"/>
            <a:ext cx="6612341" cy="4408227"/>
          </a:xfrm>
          <a:prstGeom prst="round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274" y="2108579"/>
            <a:ext cx="6868236" cy="457882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1254149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81" y="436729"/>
            <a:ext cx="9287870" cy="619191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47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584" y="368488"/>
            <a:ext cx="8884694" cy="5923129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263449274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151</TotalTime>
  <Words>455</Words>
  <Application>Microsoft Office PowerPoint</Application>
  <PresentationFormat>Произвольный</PresentationFormat>
  <Paragraphs>86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Грань</vt:lpstr>
      <vt:lpstr>Проект  «Комнатные растения»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Беседа о комнатных растениях</vt:lpstr>
      <vt:lpstr>Сбор информации о комнатных растениях</vt:lpstr>
      <vt:lpstr>Оформление альбомов</vt:lpstr>
      <vt:lpstr>Дидактические игры</vt:lpstr>
      <vt:lpstr>Черенкование растений</vt:lpstr>
      <vt:lpstr>Презентация PowerPoint</vt:lpstr>
      <vt:lpstr>Уход за растениями</vt:lpstr>
      <vt:lpstr>Презентация PowerPoint</vt:lpstr>
      <vt:lpstr>Творческая мастерская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Комнатные растения</dc:title>
  <dc:creator>Даша</dc:creator>
  <cp:lastModifiedBy>Пользователь</cp:lastModifiedBy>
  <cp:revision>14</cp:revision>
  <dcterms:created xsi:type="dcterms:W3CDTF">2019-03-30T07:33:47Z</dcterms:created>
  <dcterms:modified xsi:type="dcterms:W3CDTF">2019-05-30T13:21:09Z</dcterms:modified>
</cp:coreProperties>
</file>