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68" r:id="rId5"/>
    <p:sldId id="269" r:id="rId6"/>
    <p:sldId id="270" r:id="rId7"/>
    <p:sldId id="275" r:id="rId8"/>
    <p:sldId id="276" r:id="rId9"/>
    <p:sldId id="277" r:id="rId10"/>
    <p:sldId id="300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E131C-799E-45D4-979E-017289FB7EBC}" type="datetimeFigureOut">
              <a:rPr lang="ru-RU" smtClean="0"/>
              <a:pPr/>
              <a:t>15.07.2019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5F1FE-D635-40C1-A2F4-4FAF24AE1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g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8326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00562" y="6168214"/>
            <a:ext cx="392909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ВОСПИТАТЕЛЬ ЖАПЛОВА Н.А.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2319877" y="357165"/>
            <a:ext cx="373871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МБДОУ №14 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д.ЛЕГКОВО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6248" y="4786322"/>
            <a:ext cx="464346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часть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57290" y="857232"/>
            <a:ext cx="546683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19877" y="714357"/>
            <a:ext cx="30576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АКТУАЛЬНОСТЬ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1428736"/>
            <a:ext cx="8551005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Большое значение для познавательного ,социально-личностного и нравственного развития детей дошкольного возраста имеет знакомство с родной страной , родной деревней , с историей родного края, его достопримечательностями и известными людьми. Родители имеют недостаточно знании о своём крае , не уделяют внимание данной проблеме , считая ее неважной ,дети не владеют достаточной информацией о родной деревне. Не имея достаточного количество знаний , трудно сформировать уважительное отношение к малой Родине. Следовательно , мы считаем данную проблему актуальной не только для нашего детского сада , но и для общества в целом.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4283" y="642919"/>
            <a:ext cx="880634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Познакомить детей родной деревней и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её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достопримечательностями.</a:t>
            </a:r>
          </a:p>
          <a:p>
            <a:pPr algn="just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Воспитывать чувство гордости за свою малую Родину , желание сохранить её чистой и красивой.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61555" y="785794"/>
            <a:ext cx="26006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ЦЕЛЬ ПРОЕКТА.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2928934"/>
            <a:ext cx="436181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УЧАСТНИКИ ПРОЕКТА: </a:t>
            </a: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3786179" y="2998748"/>
            <a:ext cx="457203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Дети старшей группы.</a:t>
            </a:r>
          </a:p>
          <a:p>
            <a:pPr algn="just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Воспитатель.</a:t>
            </a: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Родители.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214281" y="4223642"/>
            <a:ext cx="857255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ВИД ПРОЕКТА : </a:t>
            </a:r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Исследовательский , среднесрочный , групповой 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928726" y="5286388"/>
            <a:ext cx="792961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СРОК РЕАЛИЗАЦИИ : </a:t>
            </a:r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1 месяц.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61555" y="642918"/>
            <a:ext cx="303377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ЗАДАЧИ ПРОЕКТА.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1142984"/>
            <a:ext cx="8715436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Воспитывать интерес к родной деревне , краю , умение видеть</a:t>
            </a: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Прекрасное , гордиться им.</a:t>
            </a:r>
          </a:p>
          <a:p>
            <a:pPr algn="just"/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Познакомить детей с родной деревней и ее достопримечательностями. Познакомить с  известными людьми.</a:t>
            </a:r>
          </a:p>
          <a:p>
            <a:pPr algn="just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Учить детей ориентировке на улицах деревни , соблюдению правил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безопосного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передвижению по деревне.</a:t>
            </a:r>
          </a:p>
          <a:p>
            <a:pPr algn="just"/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Расширять знания детей о деревне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Легково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. Формировать экологическую культуру у детей и их родителей , желание принимать участие в проведении мероприятий по охране окружающей среды.</a:t>
            </a:r>
          </a:p>
          <a:p>
            <a:pPr algn="just"/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61555" y="642918"/>
            <a:ext cx="440800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1142984"/>
            <a:ext cx="871543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61555" y="928670"/>
            <a:ext cx="40758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Ожидаемые результаты.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1571612"/>
            <a:ext cx="8811397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ходе реализации проекта дети познакомятся с историей родной деревни, достопримечательностями, с известными творческими людьми . Начнут проявлять интерес к событиям деревенской жизни и отражать свои впечатления продуктивной деятельности. У детей должно быть сформулировано чувство гордости за свою деревню и желание сохранить её чистой и красивой.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4283" y="0"/>
            <a:ext cx="763698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Рассказ о нашей родной деревне.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571480"/>
            <a:ext cx="8001056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Деревня наша называется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Легково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Александровский район, Владимирской области. Входит в Андреевское сельское поселение . В 10 километрах от Александрова . Через деревню проходит трасса Александров – Владимир. Вблизи деревни протекает река малый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Киржач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. А рядом раскинулся густой лес , куда жители ходят за грибами и ягодами.</a:t>
            </a:r>
          </a:p>
          <a:p>
            <a:pPr algn="just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нашей деревне действует Фельдшерский амбулаторный пункт , дом культуры - на территории стоит обелиск участникам ВОВ . Русская изба. Библиотека . Два магазина. </a:t>
            </a: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Живет и работает у нас известная художница Мария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Подкопаева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. Картины выставлены в музее Александровской слободы . У жительницы нашей деревни С.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Бриджан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, которая занималась резьбой по дереву выставлены работы на дому. Некоторые ее работы выставлены в музее Александровской слободы.</a:t>
            </a:r>
          </a:p>
          <a:p>
            <a:pPr algn="just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034" y="857232"/>
            <a:ext cx="400052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</a:t>
            </a:r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дготовительный этап: 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1357298"/>
            <a:ext cx="857256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Создание предметно – развивающей среды в детском саду. Организация прогулок , занятий , игр , бесед. Рассматривание рисунков , фотографии о своей малой Родине .Знакомство с литературными произведениями . Повышение компетентность родителей по вопросам патриотического воспитания 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3571876"/>
            <a:ext cx="257176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Основной этап: 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4000504"/>
            <a:ext cx="8715436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Беседы на тему «Что такое Родина?» «Что мы знаем о малой Родине ?» дидактические игры:»Четвертый лишний « . «Мой край родной» , «как я помогаю дома», «Нашей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Родиной гордимся « « Моя семья» «Добрые дела». Экскурсии в библиотеку . Прогулка по близлежащим улицам вокруг детского сада. </a:t>
            </a: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4282" y="785794"/>
            <a:ext cx="868970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Разучивание стихов о деревне и песен о России , знакомство с пословицами и поговорками о Родине. Рисование «Моя семья» Поздравление детей войны. Праздник «День победы».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214283" y="2369007"/>
            <a:ext cx="364333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Основной этап: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3" y="2857496"/>
            <a:ext cx="798669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Создание альбома-»Моя малая Родина» игра-викторина «Знатоки малой Родины» Выставка рисунков «Моя семья» чтение стихотворении о деревне. Прослушивание аудио записи «Если с другом вышел в путь «От улыбки».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2909" y="4714884"/>
            <a:ext cx="59293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Работа с родителями: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285719" y="5090992"/>
            <a:ext cx="857255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Размещение материалов , консультаций , памятки. Привлечение родителей к мероприятиям.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0712"/>
            <a:ext cx="9358282" cy="701871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319877" y="4143380"/>
            <a:ext cx="450424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часть (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фотографии к презентации)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4214809" y="5813901"/>
            <a:ext cx="514353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Жаплова</a:t>
            </a:r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Н.А.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19877" y="0"/>
            <a:ext cx="450424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МБДОУ № 14 д.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Легково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_____20140801_1672732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0007.JPG"/>
          <p:cNvPicPr>
            <a:picLocks noChangeAspect="1"/>
          </p:cNvPicPr>
          <p:nvPr/>
        </p:nvPicPr>
        <p:blipFill>
          <a:blip r:embed="rId3" cstate="print"/>
          <a:srcRect l="16406" t="17708"/>
          <a:stretch>
            <a:fillRect/>
          </a:stretch>
        </p:blipFill>
        <p:spPr>
          <a:xfrm>
            <a:off x="642910" y="928670"/>
            <a:ext cx="7643834" cy="56435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10800000" flipV="1">
            <a:off x="857224" y="870503"/>
            <a:ext cx="694812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Фельдшерский амбулаторный пункт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IMG_0005.JPG"/>
          <p:cNvPicPr>
            <a:picLocks noChangeAspect="1"/>
          </p:cNvPicPr>
          <p:nvPr/>
        </p:nvPicPr>
        <p:blipFill>
          <a:blip r:embed="rId3" cstate="print"/>
          <a:srcRect l="8593" r="7031" b="28125"/>
          <a:stretch>
            <a:fillRect/>
          </a:stretch>
        </p:blipFill>
        <p:spPr>
          <a:xfrm>
            <a:off x="714348" y="1428736"/>
            <a:ext cx="7715304" cy="492919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57422" y="642918"/>
            <a:ext cx="34163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 ДЕТСКИЙ САД,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01.JPG"/>
          <p:cNvPicPr>
            <a:picLocks noChangeAspect="1"/>
          </p:cNvPicPr>
          <p:nvPr/>
        </p:nvPicPr>
        <p:blipFill>
          <a:blip r:embed="rId3" cstate="print"/>
          <a:srcRect l="28906" t="5208" r="6250" b="21875"/>
          <a:stretch>
            <a:fillRect/>
          </a:stretch>
        </p:blipFill>
        <p:spPr>
          <a:xfrm>
            <a:off x="0" y="0"/>
            <a:ext cx="4574045" cy="3857628"/>
          </a:xfrm>
          <a:prstGeom prst="rect">
            <a:avLst/>
          </a:prstGeom>
        </p:spPr>
      </p:pic>
      <p:pic>
        <p:nvPicPr>
          <p:cNvPr id="7" name="Рисунок 6" descr="IMG_0002.JPG"/>
          <p:cNvPicPr>
            <a:picLocks noChangeAspect="1"/>
          </p:cNvPicPr>
          <p:nvPr/>
        </p:nvPicPr>
        <p:blipFill>
          <a:blip r:embed="rId4" cstate="print"/>
          <a:srcRect l="15625" t="10416" r="19531" b="9375"/>
          <a:stretch>
            <a:fillRect/>
          </a:stretch>
        </p:blipFill>
        <p:spPr>
          <a:xfrm>
            <a:off x="3786182" y="2071678"/>
            <a:ext cx="4786378" cy="44403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20181130_164022.jpg"/>
          <p:cNvPicPr>
            <a:picLocks noChangeAspect="1"/>
          </p:cNvPicPr>
          <p:nvPr/>
        </p:nvPicPr>
        <p:blipFill>
          <a:blip r:embed="rId3" cstate="print"/>
          <a:srcRect t="8333" b="20833"/>
          <a:stretch>
            <a:fillRect/>
          </a:stretch>
        </p:blipFill>
        <p:spPr>
          <a:xfrm>
            <a:off x="1571604" y="1571612"/>
            <a:ext cx="5143500" cy="485778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19876" y="714356"/>
            <a:ext cx="368088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 КУЛЬТУРЫ 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10.JPG"/>
          <p:cNvPicPr>
            <a:picLocks noChangeAspect="1"/>
          </p:cNvPicPr>
          <p:nvPr/>
        </p:nvPicPr>
        <p:blipFill>
          <a:blip r:embed="rId3" cstate="print"/>
          <a:srcRect l="4687" t="14583" r="5468" b="7291"/>
          <a:stretch>
            <a:fillRect/>
          </a:stretch>
        </p:blipFill>
        <p:spPr>
          <a:xfrm>
            <a:off x="428596" y="1000108"/>
            <a:ext cx="8215370" cy="550072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19877" y="428604"/>
            <a:ext cx="265014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РУССКАЯ ИЗБА.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IMG_0008.JPG"/>
          <p:cNvPicPr>
            <a:picLocks noChangeAspect="1"/>
          </p:cNvPicPr>
          <p:nvPr/>
        </p:nvPicPr>
        <p:blipFill>
          <a:blip r:embed="rId3" cstate="print"/>
          <a:srcRect l="3906" t="11458" b="7291"/>
          <a:stretch>
            <a:fillRect/>
          </a:stretch>
        </p:blipFill>
        <p:spPr>
          <a:xfrm>
            <a:off x="820576" y="1285836"/>
            <a:ext cx="7323324" cy="446268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IMG_0043.JPG"/>
          <p:cNvPicPr>
            <a:picLocks noChangeAspect="1"/>
          </p:cNvPicPr>
          <p:nvPr/>
        </p:nvPicPr>
        <p:blipFill>
          <a:blip r:embed="rId3" cstate="print"/>
          <a:srcRect l="27344" t="3125" b="19791"/>
          <a:stretch>
            <a:fillRect/>
          </a:stretch>
        </p:blipFill>
        <p:spPr>
          <a:xfrm>
            <a:off x="0" y="0"/>
            <a:ext cx="5085550" cy="4071965"/>
          </a:xfrm>
          <a:prstGeom prst="rect">
            <a:avLst/>
          </a:prstGeom>
        </p:spPr>
      </p:pic>
      <p:pic>
        <p:nvPicPr>
          <p:cNvPr id="10" name="Рисунок 9" descr="IMG_0048.JPG"/>
          <p:cNvPicPr>
            <a:picLocks noChangeAspect="1"/>
          </p:cNvPicPr>
          <p:nvPr/>
        </p:nvPicPr>
        <p:blipFill>
          <a:blip r:embed="rId4" cstate="print"/>
          <a:srcRect t="6250" r="12500"/>
          <a:stretch>
            <a:fillRect/>
          </a:stretch>
        </p:blipFill>
        <p:spPr>
          <a:xfrm>
            <a:off x="3571868" y="2285992"/>
            <a:ext cx="5286412" cy="424801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143504" y="857232"/>
            <a:ext cx="400049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9МАЯ. ДЕНЬ ПОБЕДЫ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714356"/>
            <a:ext cx="7643834" cy="573287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IMG_0051.JPG"/>
          <p:cNvPicPr>
            <a:picLocks noChangeAspect="1"/>
          </p:cNvPicPr>
          <p:nvPr/>
        </p:nvPicPr>
        <p:blipFill>
          <a:blip r:embed="rId3" cstate="print"/>
          <a:srcRect l="3125" r="10937"/>
          <a:stretch>
            <a:fillRect/>
          </a:stretch>
        </p:blipFill>
        <p:spPr>
          <a:xfrm>
            <a:off x="0" y="0"/>
            <a:ext cx="4857752" cy="4239463"/>
          </a:xfrm>
          <a:prstGeom prst="rect">
            <a:avLst/>
          </a:prstGeom>
        </p:spPr>
      </p:pic>
      <p:pic>
        <p:nvPicPr>
          <p:cNvPr id="8" name="Рисунок 7" descr="IMG_20190508_110844.jpg"/>
          <p:cNvPicPr>
            <a:picLocks noChangeAspect="1"/>
          </p:cNvPicPr>
          <p:nvPr/>
        </p:nvPicPr>
        <p:blipFill>
          <a:blip r:embed="rId4" cstate="print"/>
          <a:srcRect t="17708" b="9375"/>
          <a:stretch>
            <a:fillRect/>
          </a:stretch>
        </p:blipFill>
        <p:spPr>
          <a:xfrm>
            <a:off x="3786182" y="1643050"/>
            <a:ext cx="5143500" cy="500066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53.JPG"/>
          <p:cNvPicPr>
            <a:picLocks noChangeAspect="1"/>
          </p:cNvPicPr>
          <p:nvPr/>
        </p:nvPicPr>
        <p:blipFill>
          <a:blip r:embed="rId3" cstate="print"/>
          <a:srcRect t="6116" r="4587" b="3364"/>
          <a:stretch>
            <a:fillRect/>
          </a:stretch>
        </p:blipFill>
        <p:spPr>
          <a:xfrm>
            <a:off x="2928926" y="2357430"/>
            <a:ext cx="6000792" cy="4269794"/>
          </a:xfrm>
          <a:prstGeom prst="rect">
            <a:avLst/>
          </a:prstGeom>
        </p:spPr>
      </p:pic>
      <p:pic>
        <p:nvPicPr>
          <p:cNvPr id="7" name="Рисунок 6" descr="IMG_0055.JPG"/>
          <p:cNvPicPr>
            <a:picLocks noChangeAspect="1"/>
          </p:cNvPicPr>
          <p:nvPr/>
        </p:nvPicPr>
        <p:blipFill>
          <a:blip r:embed="rId4" cstate="print"/>
          <a:srcRect l="14843" t="25000" r="15625"/>
          <a:stretch>
            <a:fillRect/>
          </a:stretch>
        </p:blipFill>
        <p:spPr>
          <a:xfrm>
            <a:off x="0" y="0"/>
            <a:ext cx="4643438" cy="375647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43438" y="642918"/>
            <a:ext cx="478634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ГОСТЯХ У СИРАФИМЫ ДМИТРИЕВНЫ</a:t>
            </a:r>
            <a:b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БРИДЖАН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IMG_0056.JPG"/>
          <p:cNvPicPr>
            <a:picLocks noChangeAspect="1"/>
          </p:cNvPicPr>
          <p:nvPr/>
        </p:nvPicPr>
        <p:blipFill>
          <a:blip r:embed="rId3" cstate="print"/>
          <a:srcRect l="7812" t="6250" r="7031"/>
          <a:stretch>
            <a:fillRect/>
          </a:stretch>
        </p:blipFill>
        <p:spPr>
          <a:xfrm>
            <a:off x="928662" y="1571612"/>
            <a:ext cx="6786610" cy="510916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19877" y="714356"/>
            <a:ext cx="459952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ПОДАРОК. ДЕТСКОМУ САДУ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IMG_0015.JPG"/>
          <p:cNvPicPr>
            <a:picLocks noChangeAspect="1"/>
          </p:cNvPicPr>
          <p:nvPr/>
        </p:nvPicPr>
        <p:blipFill>
          <a:blip r:embed="rId3" cstate="print"/>
          <a:srcRect r="25000" b="10879"/>
          <a:stretch>
            <a:fillRect/>
          </a:stretch>
        </p:blipFill>
        <p:spPr>
          <a:xfrm>
            <a:off x="0" y="0"/>
            <a:ext cx="4572000" cy="4444979"/>
          </a:xfrm>
          <a:prstGeom prst="rect">
            <a:avLst/>
          </a:prstGeom>
        </p:spPr>
      </p:pic>
      <p:pic>
        <p:nvPicPr>
          <p:cNvPr id="8" name="Рисунок 7" descr="IMG_0016.JPG"/>
          <p:cNvPicPr>
            <a:picLocks noChangeAspect="1"/>
          </p:cNvPicPr>
          <p:nvPr/>
        </p:nvPicPr>
        <p:blipFill>
          <a:blip r:embed="rId4" cstate="print"/>
          <a:srcRect t="5208"/>
          <a:stretch>
            <a:fillRect/>
          </a:stretch>
        </p:blipFill>
        <p:spPr>
          <a:xfrm>
            <a:off x="2000232" y="1779211"/>
            <a:ext cx="7143768" cy="507878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319877" y="857232"/>
            <a:ext cx="653840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АЛЬБОМ «МОЯ МАЛАЯ РОДИНА»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642918"/>
            <a:ext cx="7786710" cy="584003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20190618_092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0"/>
            <a:ext cx="4000510" cy="5334013"/>
          </a:xfrm>
          <a:prstGeom prst="rect">
            <a:avLst/>
          </a:prstGeom>
        </p:spPr>
      </p:pic>
      <p:pic>
        <p:nvPicPr>
          <p:cNvPr id="7" name="Рисунок 6" descr="IMG_20190618_0923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142984"/>
            <a:ext cx="4071948" cy="542926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20190123_112318.jpg"/>
          <p:cNvPicPr>
            <a:picLocks noChangeAspect="1"/>
          </p:cNvPicPr>
          <p:nvPr/>
        </p:nvPicPr>
        <p:blipFill>
          <a:blip r:embed="rId3" cstate="print"/>
          <a:srcRect t="11458"/>
          <a:stretch>
            <a:fillRect/>
          </a:stretch>
        </p:blipFill>
        <p:spPr>
          <a:xfrm>
            <a:off x="428596" y="500042"/>
            <a:ext cx="5143500" cy="60722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643570" y="2967335"/>
            <a:ext cx="307183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БИБЛИОТЕКЕ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00042"/>
            <a:ext cx="4515828" cy="4643470"/>
          </a:xfrm>
          <a:prstGeom prst="rect">
            <a:avLst/>
          </a:prstGeom>
        </p:spPr>
      </p:pic>
      <p:pic>
        <p:nvPicPr>
          <p:cNvPr id="7" name="Рисунок 6" descr="i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2428868"/>
            <a:ext cx="3515696" cy="40872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0800000" flipV="1">
            <a:off x="3714744" y="1237576"/>
            <a:ext cx="51435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МАРИЯ ПОДКОПАЕВА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571480"/>
            <a:ext cx="7858180" cy="607223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571480"/>
            <a:ext cx="7286676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20190618_094902.jpg"/>
          <p:cNvPicPr>
            <a:picLocks noChangeAspect="1"/>
          </p:cNvPicPr>
          <p:nvPr/>
        </p:nvPicPr>
        <p:blipFill>
          <a:blip r:embed="rId3" cstate="print"/>
          <a:srcRect l="-29167" t="14583"/>
          <a:stretch>
            <a:fillRect/>
          </a:stretch>
        </p:blipFill>
        <p:spPr>
          <a:xfrm>
            <a:off x="428596" y="571480"/>
            <a:ext cx="6643698" cy="585786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57166"/>
            <a:ext cx="8001024" cy="600076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57224" y="5143512"/>
            <a:ext cx="37828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природе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032-031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666</Words>
  <Application>Microsoft Office PowerPoint</Application>
  <PresentationFormat>Экран (4:3)</PresentationFormat>
  <Paragraphs>63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маргарита</dc:creator>
  <cp:lastModifiedBy>маргарита</cp:lastModifiedBy>
  <cp:revision>4</cp:revision>
  <dcterms:created xsi:type="dcterms:W3CDTF">2019-06-18T19:08:59Z</dcterms:created>
  <dcterms:modified xsi:type="dcterms:W3CDTF">2019-07-15T12:24:38Z</dcterms:modified>
</cp:coreProperties>
</file>