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6" r:id="rId12"/>
    <p:sldId id="268" r:id="rId13"/>
    <p:sldId id="269" r:id="rId14"/>
    <p:sldId id="270" r:id="rId15"/>
    <p:sldId id="271" r:id="rId16"/>
    <p:sldId id="267" r:id="rId1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0066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777" autoAdjust="0"/>
  </p:normalViewPr>
  <p:slideViewPr>
    <p:cSldViewPr>
      <p:cViewPr varScale="1">
        <p:scale>
          <a:sx n="57" d="100"/>
          <a:sy n="57" d="100"/>
        </p:scale>
        <p:origin x="177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901D0A-04ED-44CF-ADD1-8D2F36E492F5}" type="datetimeFigureOut">
              <a:rPr lang="ru-RU" smtClean="0"/>
              <a:t>30.05.2019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DC864C-A76F-42C7-B9BE-56077ECA59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371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Сохранение и возрождение культурного наследия начинается со своего края и играет важную роль в воспитании подрастающего поколения.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своём выступлении я буду говорить именно о музыкальном наследии нашей страны, нашего края, нашего города.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Первой разновидностью культуры, к которой приобщается ребенок ещё в младенческом возрасте, является именно народная культура, воспринимаемая ребенком через материнский фольклор. 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DC864C-A76F-42C7-B9BE-56077ECA597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9228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Мамы убаюкивают малышей ласковыми, спокойными колыбельными песенками, развлекают потешками, играя с их ручками, ножками и пальчиками, подбрасывая на своих руках или коленях.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музыкальный фольклор – это душа народа. Народные мелодии естественны, и потому легки для восприятия и запоминания.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Адресованные детям колыбельные, потешки, прибаутки,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заклички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выражают заботу, нежность, веру в благополучное будущее, восхваляют положительные качества человека и уважительное отношение к труду. Благодаря этому фольклорные произведения являются богатейшим источником познавательного и нравственного развития детей.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DC864C-A76F-42C7-B9BE-56077ECA597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108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задачу музыкального руководителя дошкольного учреждения в контексте данной темы входит способность помочь воспитать интерес к родной культуре и научиться осознавать себя как носителя этой культуры. Работая с дошкольниками по региональному компоненту, педагог сам должен знать культурные, исторические, природные особенности региона, в котором он живет, а самое главное - педагог должен быть патриотом своей Родины.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DC864C-A76F-42C7-B9BE-56077ECA597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5132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народного фольклора на музыкальных занятиях с детьми предусмотрено Программой дошкольного образования, разработанной на основе ФГОС ДО, и благотворно влияют на развитие их музыкальных и творческих способностей.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DC864C-A76F-42C7-B9BE-56077ECA597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085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Они узнают много нового о русском народном искусстве через инструментальную музыку, песни, танцы хороводы, игры.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Русские народные песни становятся более понятными, доступными, когда их включают и в исполнительскую деятельность (игра на детских музыкальных инструментах, в музыкально-ритмическая деятельность, музыкальные игры с пением). На их основе можно развивать у детей интерес к пению, музыке, воспитывать музыкальный слух, память, чувство ритма, голос и умение правильно исполнять мелодию.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Механизмом, позволяющим включить народную педагогику в современный учебно-воспитательный процесс, является народная традиция.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DC864C-A76F-42C7-B9BE-56077ECA597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925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 организуют связь поколений, на них держится духовно-нравственная жизнь народов. Чем многообразнее традиции, тем духовно богаче народ.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знакомство с народными праздниками и традициями происходит формирование чувства причастности дошкольников к истории Родины.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Наблюдая за детьми во время проведения фольклорных праздников и развлечений виден их живой интерес к этому процессу и познавательная активность.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нашем учреждении это, конечно же, Праздник Масленицы на территории детского сада. Ряжение детей в павловские платки, румяные щёки девочек, угощение блинами, проводы Масленицы создают праздничное настроение и погружают ребятишек в традиционный быт русского народа.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прошлом учебном году в ДОУ стартовал долгосрочный проект под названием «Чудесный мир народного творчества». Для детей средней группы был проведён фольклорный праздник «В гости к бабушке Марусе». Девочки и мальчики в русских народных нарядах, которые изготовили для них родители, с помощью потешек, игр, хороводов познакомились с предметами старинной домашней утвари, народными предметами и укладом деревенской жизни.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DC864C-A76F-42C7-B9BE-56077ECA597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8068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Немного позже девочки этой же группы приветствовали своим выступлением участников городского семинара «Приобщение детей к культурно-историческому наследию России».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DC864C-A76F-42C7-B9BE-56077ECA597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1322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Осенью этого учебного года, в рамках того же проекта, для детей старшей группы был разработан сценарий и проведена «Осенняя ярмарка», где они продолжили знакомиться с русскими традициями и различными жанрами устного народного творчества.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DC864C-A76F-42C7-B9BE-56077ECA597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5348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получился ярким, весёлым, зажигательным, и вызвал чувство восхищения не только у детей, но и у родителей.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DC864C-A76F-42C7-B9BE-56077ECA597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2873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регионального компонента в работе музыкального руководителя сводится не только к знакомству с фольклором. В моей практике – это ещё и сочинительство. Несколько лет назад мне довелось стать автором песни о нашем родном городе.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сожалению, в записи её ещё не существует, но в 2017 году на августовской конференции педагогов Александровского района она прозвучала со сцены в исполнении сотрудников, родителей и детей нашего ДОУ. Ответом зрителей были громкие, продолжительные аплодисменты. 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DC864C-A76F-42C7-B9BE-56077ECA597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7652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Интересной формой использования регионального компонента в музыкальном воспитании дошкольников является дидактическая игра «Звуки родного города», в которой дети, спокойно расположившись на ковре и закрыв глаза, слушают предложенные педагогом звуки и отгадывают природу их происхождения. Это может быть колокольный звон, православные песнопения, журчание реки, шум фонтана, пение птиц и т.д. </a:t>
            </a:r>
            <a:r>
              <a:rPr 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дать им возможность пофантазировать на тему: «Где в нашем городе можно услышать эти звуки?»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DC864C-A76F-42C7-B9BE-56077ECA597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04988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можно совершить виртуальное путешествие на колокольню, посмотреть видео о работе звонаря.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DC864C-A76F-42C7-B9BE-56077ECA5972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43555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DC864C-A76F-42C7-B9BE-56077ECA5972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5096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DC864C-A76F-42C7-B9BE-56077ECA5972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344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егиональный фон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03860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компонент в музыкальном воспитании дошкольников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егиональный 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03860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Сохранение и возрождение </a:t>
            </a:r>
            <a:br>
              <a:rPr lang="ru-RU" sz="32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культурного наследия </a:t>
            </a:r>
            <a:br>
              <a:rPr lang="ru-RU" sz="32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начинается со своего края </a:t>
            </a:r>
            <a:br>
              <a:rPr lang="ru-RU" sz="32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и играет важную роль в воспитании подрастающего поколения.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Содержимое 10" descr="Региональный фон без всего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295400"/>
          </a:xfrm>
        </p:spPr>
        <p:txBody>
          <a:bodyPr/>
          <a:lstStyle/>
          <a:p>
            <a:r>
              <a:rPr lang="ru-RU" b="1" i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Русский музыкальный фольклор</a:t>
            </a:r>
            <a:endParaRPr lang="ru-RU" b="1" dirty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2397935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5200" y="4343400"/>
            <a:ext cx="2725633" cy="1930194"/>
          </a:xfrm>
          <a:prstGeom prst="rect">
            <a:avLst/>
          </a:prstGeom>
        </p:spPr>
      </p:pic>
      <p:pic>
        <p:nvPicPr>
          <p:cNvPr id="6" name="Рисунок 5" descr="0_f383c_88317461_M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4267200"/>
            <a:ext cx="2286000" cy="2000681"/>
          </a:xfrm>
          <a:prstGeom prst="rect">
            <a:avLst/>
          </a:prstGeom>
        </p:spPr>
      </p:pic>
      <p:pic>
        <p:nvPicPr>
          <p:cNvPr id="7" name="Рисунок 6" descr="0_e0e97_d66bfb78_X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19800" y="3962400"/>
            <a:ext cx="2822944" cy="2427731"/>
          </a:xfrm>
          <a:prstGeom prst="rect">
            <a:avLst/>
          </a:prstGeom>
        </p:spPr>
      </p:pic>
      <p:pic>
        <p:nvPicPr>
          <p:cNvPr id="13" name="Рисунок 12" descr="sm_ful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1981200" y="1981200"/>
            <a:ext cx="2057400" cy="2057400"/>
          </a:xfrm>
          <a:prstGeom prst="rect">
            <a:avLst/>
          </a:prstGeom>
        </p:spPr>
      </p:pic>
      <p:pic>
        <p:nvPicPr>
          <p:cNvPr id="14" name="Рисунок 13" descr="10834207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19800" y="1981200"/>
            <a:ext cx="1439391" cy="220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Региональный фон без всего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228600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b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помочь воспитать интерес к родной культуре и научиться осознавать себя как носителя этой культуры</a:t>
            </a:r>
          </a:p>
        </p:txBody>
      </p:sp>
      <p:pic>
        <p:nvPicPr>
          <p:cNvPr id="7" name="Рисунок 6" descr="kostum%20hohloma-2000x200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67000" y="2514600"/>
            <a:ext cx="4114800" cy="4114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Региональный фон без всего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Рисунок 4" descr="image_image_174911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04800"/>
            <a:ext cx="2709333" cy="3048000"/>
          </a:xfrm>
          <a:prstGeom prst="rect">
            <a:avLst/>
          </a:prstGeom>
        </p:spPr>
      </p:pic>
      <p:pic>
        <p:nvPicPr>
          <p:cNvPr id="4" name="Рисунок 3" descr="vniedrieniie-innovatsionnykh-tiekhnologhii-v-urok-muzyki_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3600" y="3985967"/>
            <a:ext cx="2660267" cy="22625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5715000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		                Использование </a:t>
            </a:r>
            <a:b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                           народного фольклора </a:t>
            </a:r>
            <a:b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                        на музыкальных занятиях </a:t>
            </a:r>
            <a:b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                           с детьми предусмотрено </a:t>
            </a:r>
            <a:b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   Программой дошкольного образования, </a:t>
            </a:r>
            <a:b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        разработанной на основе ФГОС ДО, </a:t>
            </a:r>
            <a:b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    и благотворно влияют </a:t>
            </a:r>
            <a:b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   на развитие их музыкальных </a:t>
            </a:r>
            <a:b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                и творческих </a:t>
            </a:r>
            <a:b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                способностей.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Региональный фон без всего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24200" y="2667000"/>
            <a:ext cx="2895602" cy="1371600"/>
          </a:xfr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Музыкальный </a:t>
            </a:r>
            <a:br>
              <a:rPr lang="ru-RU" sz="28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фольклор</a:t>
            </a:r>
            <a:endParaRPr lang="ru-RU" sz="28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29D6376-3EE0-4168-9DDD-E65342397B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522" y="848814"/>
            <a:ext cx="1892955" cy="142346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856C4BF-E37F-46B9-9322-62EC630941F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744" y="1004168"/>
            <a:ext cx="2190035" cy="175736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79CD4AB-72E4-4FAD-94FD-10198CD557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039685"/>
            <a:ext cx="1479550" cy="206807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0928AFE-064C-4423-948E-E5CD11A915C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85" y="3933465"/>
            <a:ext cx="2478815" cy="17526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89DE8646-0075-40F4-843D-8DB2B091479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467" y="3796178"/>
            <a:ext cx="2098030" cy="194330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AE0B651E-DF32-4DF6-B76D-6C7220DF301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092" y="4519989"/>
            <a:ext cx="1902508" cy="14268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Региональный фон без всего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5562600"/>
          </a:xfrm>
        </p:spPr>
        <p:txBody>
          <a:bodyPr>
            <a:normAutofit/>
          </a:bodyPr>
          <a:lstStyle/>
          <a:p>
            <a:pPr algn="l"/>
            <a:r>
              <a:rPr lang="ru-RU" b="1" i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5400" b="1" i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Народная традиция:</a:t>
            </a:r>
            <a:br>
              <a:rPr lang="ru-RU" sz="5400" b="1" i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6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организует связь поколений;</a:t>
            </a:r>
            <a:br>
              <a:rPr lang="ru-RU" sz="36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6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- поддерживает духовно-нравственную</a:t>
            </a:r>
            <a:br>
              <a:rPr lang="ru-RU" sz="36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 жизнь народов;</a:t>
            </a:r>
            <a:br>
              <a:rPr lang="ru-RU" sz="36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6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- формирует чувства причастности </a:t>
            </a:r>
            <a:br>
              <a:rPr lang="ru-RU" sz="36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 дошкольников к истории Родины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Региональный фон без всего.jpg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5EDE113-7D58-4442-8011-5ACB00E680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571500"/>
            <a:ext cx="8039100" cy="56769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Региональный фон без всего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75EFA27-D18D-4556-AFD1-655A04871C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691075"/>
            <a:ext cx="3657600" cy="2743200"/>
          </a:xfrm>
          <a:prstGeom prst="rect">
            <a:avLst/>
          </a:prstGeom>
          <a:ln w="76200" cmpd="sng">
            <a:solidFill>
              <a:srgbClr val="FF0000"/>
            </a:solidFill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62E2B2A-57D1-4FD9-8062-5379E27DA6B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599" y="691075"/>
            <a:ext cx="3657602" cy="2743202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B456D9F-5561-48CD-B48E-7159082BF45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193" y="3595175"/>
            <a:ext cx="3751613" cy="2571750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Региональный фон без всего.jpg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4A14FC2-41D0-46A0-8A80-01E1D21C79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2" y="609600"/>
            <a:ext cx="3707026" cy="2743200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0D87A9C-83A6-4419-95C9-E4B2BA95A93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210" y="3579340"/>
            <a:ext cx="4003590" cy="2669060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EA87784-F0FB-41AA-8484-7EABE7D6947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212" y="609600"/>
            <a:ext cx="4003589" cy="2743200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5264052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Региональный фон без всего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ED8D4CA-D7A5-449B-8133-1BD0A7DE2A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533400"/>
            <a:ext cx="802640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9020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Региональный фон без всего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7EBEEB7-8BD0-42B3-883E-614E968A83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532638"/>
            <a:ext cx="8229600" cy="5792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5658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Региональный фон без всего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606B4CE-9B04-4647-9D03-F99474F97E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582" y="477141"/>
            <a:ext cx="3184085" cy="2148424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B31229B-FE5A-4CFD-8867-56673341BE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31" y="495126"/>
            <a:ext cx="3107325" cy="2148424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416BEFF-21A0-4407-BF6D-F7FC60089EA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4157140"/>
            <a:ext cx="3222637" cy="2148425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D66A148E-B109-4790-A46B-4A75C94EFA4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3369" y="4157139"/>
            <a:ext cx="3277297" cy="2180663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86BB17B-D270-4EFD-AB4E-9B9B60D2A5B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357" y="1981200"/>
            <a:ext cx="3445285" cy="2618276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5844839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Региональный фон без всего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26162"/>
          </a:xfrm>
        </p:spPr>
        <p:txBody>
          <a:bodyPr>
            <a:normAutofit/>
          </a:bodyPr>
          <a:lstStyle/>
          <a:p>
            <a: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Музыкальных и немузыкальных звуков в родном городе великое множество. </a:t>
            </a:r>
            <a:b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Надо только немного пофантазировать, и занятия с нашими детками станут намного интереснее и многограннее.</a:t>
            </a:r>
          </a:p>
        </p:txBody>
      </p:sp>
    </p:spTree>
    <p:extLst>
      <p:ext uri="{BB962C8B-B14F-4D97-AF65-F5344CB8AC3E}">
        <p14:creationId xmlns:p14="http://schemas.microsoft.com/office/powerpoint/2010/main" val="1621311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Региональный фон без всего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49962"/>
          </a:xfrm>
        </p:spPr>
        <p:txBody>
          <a:bodyPr>
            <a:noAutofit/>
          </a:bodyPr>
          <a:lstStyle/>
          <a:p>
            <a:pPr algn="l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литературы: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Апполонова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Н. Приобщение дошкольников к русской национальной культуре/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Н.Апполонова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// Дошкольное воспитание. -1991.-№4.-с.180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Князева О. Л.,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Маханёва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 Д. Приобщение детей к истокам русской народной культуры// Программа СПб: АКЦИДЕНТ, 1997, 300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Воспитательная система «Маленькие россияне»/ Под ред. Т. И.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Оверчук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М., 2004. С. – 6-21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Жуковская Р. И., Виноградова Н. Ф., Козлова С. А. Родной край. - М., 1985. – С. 3-32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Интернет-ресурсы: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Яндекс.Картинки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https://yandex.ru/images/</a:t>
            </a:r>
            <a:b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8567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Региональный фон без всего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096000"/>
          </a:xfrm>
        </p:spPr>
        <p:txBody>
          <a:bodyPr>
            <a:noAutofit/>
          </a:bodyPr>
          <a:lstStyle/>
          <a:p>
            <a:r>
              <a:rPr lang="ru-RU" sz="28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Презентацию подготовила</a:t>
            </a:r>
            <a:br>
              <a:rPr lang="ru-RU" sz="28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Синёва Светлана Георгиевна</a:t>
            </a:r>
            <a:br>
              <a:rPr lang="ru-RU" sz="28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музыкальный руководитель</a:t>
            </a:r>
            <a:br>
              <a:rPr lang="ru-RU" sz="28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МБДОУ № 26</a:t>
            </a:r>
            <a:br>
              <a:rPr lang="ru-RU" sz="28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 Александров</a:t>
            </a:r>
            <a:br>
              <a:rPr lang="ru-RU" sz="28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54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b="1" i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722473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462</TotalTime>
  <Words>806</Words>
  <Application>Microsoft Office PowerPoint</Application>
  <PresentationFormat>Экран (4:3)</PresentationFormat>
  <Paragraphs>47</Paragraphs>
  <Slides>16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Office Theme</vt:lpstr>
      <vt:lpstr>Региональный компонент в музыкальном воспитании дошкольников</vt:lpstr>
      <vt:lpstr>Сохранение и возрождение  культурного наследия  начинается со своего края  и играет важную роль в воспитании подрастающего поколения.</vt:lpstr>
      <vt:lpstr>Русский музыкальный фольклор</vt:lpstr>
      <vt:lpstr>ЦЕЛЬ: помочь воспитать интерес к родной культуре и научиться осознавать себя как носителя этой культуры</vt:lpstr>
      <vt:lpstr>                  Использование                              народного фольклора                           на музыкальных занятиях                              с детьми предусмотрено      Программой дошкольного образования,           разработанной на основе ФГОС ДО,       и благотворно влияют      на развитие их музыкальных                   и творческих                   способностей.</vt:lpstr>
      <vt:lpstr>Музыкальный  фольклор</vt:lpstr>
      <vt:lpstr>       Народная традиция: - организует связь поколений;  - поддерживает духовно-нравственную   жизнь народов;  - формирует чувства причастности    дошкольников к истории Родины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Музыкальных и немузыкальных звуков в родном городе великое множество.  Надо только немного пофантазировать, и занятия с нашими детками станут намного интереснее и многограннее.</vt:lpstr>
      <vt:lpstr>                                               Список литературы:  1. Апполонова Н. Приобщение дошкольников к русской национальной культуре/Н.Апполонова// Дошкольное воспитание. -1991.-№4.-с.180 2. Князева О. Л., Маханёва М. Д. Приобщение детей к истокам русской народной культуры// Программа СПб: АКЦИДЕНТ, 1997, 300 стр 3. Воспитательная система «Маленькие россияне»/ Под ред. Т. И. Оверчук. – М., 2004. С. – 6-21 5. Жуковская Р. И., Виноградова Н. Ф., Козлова С. А. Родной край. - М., 1985. – С. 3-32                                                   Интернет-ресурсы:  Яндекс.Картинки - https://yandex.ru/images/ </vt:lpstr>
      <vt:lpstr>Презентацию подготовила Синёва Светлана Георгиевна музыкальный руководитель МБДОУ № 26 г. Александров  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Tom</dc:creator>
  <cp:lastModifiedBy>2 2</cp:lastModifiedBy>
  <cp:revision>47</cp:revision>
  <dcterms:created xsi:type="dcterms:W3CDTF">2018-12-02T18:55:22Z</dcterms:created>
  <dcterms:modified xsi:type="dcterms:W3CDTF">2019-05-30T09:18:58Z</dcterms:modified>
</cp:coreProperties>
</file>