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7"/>
  </p:notesMasterIdLst>
  <p:handoutMasterIdLst>
    <p:handoutMasterId r:id="rId18"/>
  </p:handoutMasterIdLst>
  <p:sldIdLst>
    <p:sldId id="447" r:id="rId2"/>
    <p:sldId id="486" r:id="rId3"/>
    <p:sldId id="491" r:id="rId4"/>
    <p:sldId id="503" r:id="rId5"/>
    <p:sldId id="492" r:id="rId6"/>
    <p:sldId id="493" r:id="rId7"/>
    <p:sldId id="487" r:id="rId8"/>
    <p:sldId id="498" r:id="rId9"/>
    <p:sldId id="495" r:id="rId10"/>
    <p:sldId id="496" r:id="rId11"/>
    <p:sldId id="497" r:id="rId12"/>
    <p:sldId id="500" r:id="rId13"/>
    <p:sldId id="502" r:id="rId14"/>
    <p:sldId id="504" r:id="rId15"/>
    <p:sldId id="505" r:id="rId16"/>
  </p:sldIdLst>
  <p:sldSz cx="9144000" cy="6858000" type="screen4x3"/>
  <p:notesSz cx="6834188" cy="99790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00"/>
    <a:srgbClr val="0066FF"/>
    <a:srgbClr val="FCFCFC"/>
    <a:srgbClr val="3333FF"/>
    <a:srgbClr val="0000FF"/>
    <a:srgbClr val="99CCFF"/>
    <a:srgbClr val="006600"/>
    <a:srgbClr val="FF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102" autoAdjust="0"/>
    <p:restoredTop sz="91741" autoAdjust="0"/>
  </p:normalViewPr>
  <p:slideViewPr>
    <p:cSldViewPr>
      <p:cViewPr>
        <p:scale>
          <a:sx n="100" d="100"/>
          <a:sy n="100" d="100"/>
        </p:scale>
        <p:origin x="-72" y="9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2376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1" d="100"/>
          <a:sy n="51" d="100"/>
        </p:scale>
        <p:origin x="-3000" y="-90"/>
      </p:cViewPr>
      <p:guideLst>
        <p:guide orient="horz" pos="3143"/>
        <p:guide pos="2153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FB0D62-936D-4E69-AFAF-76106AFE098F}" type="doc">
      <dgm:prSet loTypeId="urn:microsoft.com/office/officeart/2005/8/layout/list1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4784C4B4-E5BE-4D68-AB3B-B314574CEF2B}">
      <dgm:prSet phldrT="[Текст]" custT="1"/>
      <dgm:spPr>
        <a:solidFill>
          <a:srgbClr val="0000FF"/>
        </a:solidFill>
      </dgm:spPr>
      <dgm:t>
        <a:bodyPr/>
        <a:lstStyle/>
        <a:p>
          <a:pPr algn="ctr"/>
          <a:r>
            <a:rPr lang="ru-RU" sz="3200" b="1" i="1" dirty="0"/>
            <a:t>  </a:t>
          </a:r>
          <a:r>
            <a:rPr lang="en-US" sz="3200" b="1" i="1" dirty="0" err="1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самоопределения</a:t>
          </a:r>
          <a:endParaRPr lang="ru-RU" sz="3200" dirty="0">
            <a:solidFill>
              <a:srgbClr val="FFFF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9E8695A1-88F7-4517-8B5B-AC5D1580C4BF}" type="parTrans" cxnId="{6F2C6C75-B94B-4989-8B88-586F929854C1}">
      <dgm:prSet/>
      <dgm:spPr/>
      <dgm:t>
        <a:bodyPr/>
        <a:lstStyle/>
        <a:p>
          <a:pPr algn="ctr"/>
          <a:endParaRPr lang="ru-RU"/>
        </a:p>
      </dgm:t>
    </dgm:pt>
    <dgm:pt modelId="{B00191A6-E700-433D-AFE1-97BA5FC40FCE}" type="sibTrans" cxnId="{6F2C6C75-B94B-4989-8B88-586F929854C1}">
      <dgm:prSet/>
      <dgm:spPr/>
      <dgm:t>
        <a:bodyPr/>
        <a:lstStyle/>
        <a:p>
          <a:pPr algn="ctr"/>
          <a:endParaRPr lang="ru-RU"/>
        </a:p>
      </dgm:t>
    </dgm:pt>
    <dgm:pt modelId="{1DE8CE40-1AEE-4756-A931-334BFCE61F34}">
      <dgm:prSet phldrT="[Текст]" custT="1"/>
      <dgm:spPr>
        <a:solidFill>
          <a:srgbClr val="0000FF"/>
        </a:solidFill>
      </dgm:spPr>
      <dgm:t>
        <a:bodyPr/>
        <a:lstStyle/>
        <a:p>
          <a:pPr algn="ctr"/>
          <a:r>
            <a:rPr lang="ru-RU" sz="3200" b="1" i="1" dirty="0">
              <a:solidFill>
                <a:srgbClr val="FFFF00"/>
              </a:solidFill>
            </a:rPr>
            <a:t>     </a:t>
          </a:r>
          <a:r>
            <a:rPr lang="en-US" sz="3200" b="1" i="1" dirty="0" err="1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саморазвития</a:t>
          </a:r>
          <a:r>
            <a:rPr lang="en-US" sz="3200" b="1" i="1" dirty="0"/>
            <a:t> </a:t>
          </a:r>
          <a:endParaRPr lang="ru-RU" sz="3200" dirty="0"/>
        </a:p>
      </dgm:t>
    </dgm:pt>
    <dgm:pt modelId="{29E0EB5B-A3DC-45EA-A77E-41DBD1B70115}" type="parTrans" cxnId="{1EB70AA4-D5B3-454D-9B7C-0834CD7E51E2}">
      <dgm:prSet/>
      <dgm:spPr/>
      <dgm:t>
        <a:bodyPr/>
        <a:lstStyle/>
        <a:p>
          <a:pPr algn="ctr"/>
          <a:endParaRPr lang="ru-RU"/>
        </a:p>
      </dgm:t>
    </dgm:pt>
    <dgm:pt modelId="{02BD99DF-C3E9-4B81-AD76-B3ED922A956F}" type="sibTrans" cxnId="{1EB70AA4-D5B3-454D-9B7C-0834CD7E51E2}">
      <dgm:prSet/>
      <dgm:spPr/>
      <dgm:t>
        <a:bodyPr/>
        <a:lstStyle/>
        <a:p>
          <a:pPr algn="ctr"/>
          <a:endParaRPr lang="ru-RU"/>
        </a:p>
      </dgm:t>
    </dgm:pt>
    <dgm:pt modelId="{3A341C75-3B4C-43EF-95BC-7E4503F7C0FF}">
      <dgm:prSet phldrT="[Текст]" custT="1"/>
      <dgm:spPr>
        <a:solidFill>
          <a:srgbClr val="0000FF"/>
        </a:solidFill>
      </dgm:spPr>
      <dgm:t>
        <a:bodyPr/>
        <a:lstStyle/>
        <a:p>
          <a:pPr algn="ctr"/>
          <a:r>
            <a:rPr lang="ru-RU" sz="3200" b="1" i="1" dirty="0">
              <a:solidFill>
                <a:srgbClr val="FFFF00"/>
              </a:solidFill>
            </a:rPr>
            <a:t>  </a:t>
          </a:r>
          <a:r>
            <a:rPr lang="en-US" sz="3200" b="1" i="1" dirty="0" err="1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самореализации</a:t>
          </a:r>
          <a:endParaRPr lang="ru-RU" sz="3200" dirty="0">
            <a:solidFill>
              <a:srgbClr val="FFFF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9AF4F35-311E-4712-AC68-1544E9EAC2AC}" type="parTrans" cxnId="{126042DC-F921-4F40-9D56-A6892539191D}">
      <dgm:prSet/>
      <dgm:spPr/>
      <dgm:t>
        <a:bodyPr/>
        <a:lstStyle/>
        <a:p>
          <a:pPr algn="ctr"/>
          <a:endParaRPr lang="ru-RU"/>
        </a:p>
      </dgm:t>
    </dgm:pt>
    <dgm:pt modelId="{E82F7A16-33AF-4E51-A3EE-89489DB3B858}" type="sibTrans" cxnId="{126042DC-F921-4F40-9D56-A6892539191D}">
      <dgm:prSet/>
      <dgm:spPr/>
      <dgm:t>
        <a:bodyPr/>
        <a:lstStyle/>
        <a:p>
          <a:pPr algn="ctr"/>
          <a:endParaRPr lang="ru-RU"/>
        </a:p>
      </dgm:t>
    </dgm:pt>
    <dgm:pt modelId="{DE8A5811-7A7B-49CE-A8CE-ACB89766CE7A}" type="pres">
      <dgm:prSet presAssocID="{3EFB0D62-936D-4E69-AFAF-76106AFE098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65A2FD8-656D-47FD-B080-7062C93459E3}" type="pres">
      <dgm:prSet presAssocID="{4784C4B4-E5BE-4D68-AB3B-B314574CEF2B}" presName="parentLin" presStyleCnt="0"/>
      <dgm:spPr/>
    </dgm:pt>
    <dgm:pt modelId="{8BB7C994-9B23-4F18-A292-F11A4B954EDE}" type="pres">
      <dgm:prSet presAssocID="{4784C4B4-E5BE-4D68-AB3B-B314574CEF2B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84B33AB0-19F4-416A-A748-6A967F5432C6}" type="pres">
      <dgm:prSet presAssocID="{4784C4B4-E5BE-4D68-AB3B-B314574CEF2B}" presName="parentText" presStyleLbl="node1" presStyleIdx="0" presStyleCnt="3" custLinFactNeighborY="-266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D87369-47B3-4EA5-94B1-E1C6B76746B1}" type="pres">
      <dgm:prSet presAssocID="{4784C4B4-E5BE-4D68-AB3B-B314574CEF2B}" presName="negativeSpace" presStyleCnt="0"/>
      <dgm:spPr/>
    </dgm:pt>
    <dgm:pt modelId="{9650889F-338F-4EF5-A409-B36D0B876130}" type="pres">
      <dgm:prSet presAssocID="{4784C4B4-E5BE-4D68-AB3B-B314574CEF2B}" presName="childText" presStyleLbl="conFgAcc1" presStyleIdx="0" presStyleCnt="3" custLinFactNeighborX="0" custLinFactNeighborY="10627">
        <dgm:presLayoutVars>
          <dgm:bulletEnabled val="1"/>
        </dgm:presLayoutVars>
      </dgm:prSet>
      <dgm:spPr>
        <a:solidFill>
          <a:srgbClr val="FCFCFC"/>
        </a:solidFill>
      </dgm:spPr>
      <dgm:t>
        <a:bodyPr/>
        <a:lstStyle/>
        <a:p>
          <a:endParaRPr lang="ru-RU"/>
        </a:p>
      </dgm:t>
    </dgm:pt>
    <dgm:pt modelId="{70AAFF6F-A7BF-48F1-B959-E7080054B6FC}" type="pres">
      <dgm:prSet presAssocID="{B00191A6-E700-433D-AFE1-97BA5FC40FCE}" presName="spaceBetweenRectangles" presStyleCnt="0"/>
      <dgm:spPr/>
    </dgm:pt>
    <dgm:pt modelId="{D0E29D37-E931-40E9-BE1A-6812DCB00472}" type="pres">
      <dgm:prSet presAssocID="{1DE8CE40-1AEE-4756-A931-334BFCE61F34}" presName="parentLin" presStyleCnt="0"/>
      <dgm:spPr/>
    </dgm:pt>
    <dgm:pt modelId="{A96F59C9-6A50-49AE-B060-AC11077B6BA6}" type="pres">
      <dgm:prSet presAssocID="{1DE8CE40-1AEE-4756-A931-334BFCE61F34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46BA105C-CF15-48CF-8570-C8172A759A3F}" type="pres">
      <dgm:prSet presAssocID="{1DE8CE40-1AEE-4756-A931-334BFCE61F34}" presName="parentText" presStyleLbl="node1" presStyleIdx="1" presStyleCnt="3" custLinFactNeighborX="823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3945FF-C3CC-4289-B6D9-F9EFCC11ABB1}" type="pres">
      <dgm:prSet presAssocID="{1DE8CE40-1AEE-4756-A931-334BFCE61F34}" presName="negativeSpace" presStyleCnt="0"/>
      <dgm:spPr/>
    </dgm:pt>
    <dgm:pt modelId="{43FBB163-2A1A-43BE-8430-B51BFFAB9EF8}" type="pres">
      <dgm:prSet presAssocID="{1DE8CE40-1AEE-4756-A931-334BFCE61F34}" presName="childText" presStyleLbl="conFgAcc1" presStyleIdx="1" presStyleCnt="3" custLinFactNeighborX="-493" custLinFactNeighborY="-5096">
        <dgm:presLayoutVars>
          <dgm:bulletEnabled val="1"/>
        </dgm:presLayoutVars>
      </dgm:prSet>
      <dgm:spPr>
        <a:solidFill>
          <a:srgbClr val="FCFCFC">
            <a:alpha val="90000"/>
          </a:srgbClr>
        </a:solidFill>
      </dgm:spPr>
      <dgm:t>
        <a:bodyPr/>
        <a:lstStyle/>
        <a:p>
          <a:endParaRPr lang="ru-RU"/>
        </a:p>
      </dgm:t>
    </dgm:pt>
    <dgm:pt modelId="{32BE6237-ED3E-416E-9D96-D75E8415C297}" type="pres">
      <dgm:prSet presAssocID="{02BD99DF-C3E9-4B81-AD76-B3ED922A956F}" presName="spaceBetweenRectangles" presStyleCnt="0"/>
      <dgm:spPr/>
    </dgm:pt>
    <dgm:pt modelId="{74C8C077-3B7D-4E8E-86FE-8CCF75F60828}" type="pres">
      <dgm:prSet presAssocID="{3A341C75-3B4C-43EF-95BC-7E4503F7C0FF}" presName="parentLin" presStyleCnt="0"/>
      <dgm:spPr/>
    </dgm:pt>
    <dgm:pt modelId="{3C048F00-4934-4CD6-8F22-DDDAD7B5B5B6}" type="pres">
      <dgm:prSet presAssocID="{3A341C75-3B4C-43EF-95BC-7E4503F7C0FF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ED64E861-8C56-4F21-81D5-2849F8C52EEA}" type="pres">
      <dgm:prSet presAssocID="{3A341C75-3B4C-43EF-95BC-7E4503F7C0F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32AFE4-6D28-4E15-A9C5-242F6E8B1362}" type="pres">
      <dgm:prSet presAssocID="{3A341C75-3B4C-43EF-95BC-7E4503F7C0FF}" presName="negativeSpace" presStyleCnt="0"/>
      <dgm:spPr/>
    </dgm:pt>
    <dgm:pt modelId="{7D835DF6-003C-4AC8-9F69-750285D786D6}" type="pres">
      <dgm:prSet presAssocID="{3A341C75-3B4C-43EF-95BC-7E4503F7C0FF}" presName="childText" presStyleLbl="conFgAcc1" presStyleIdx="2" presStyleCnt="3">
        <dgm:presLayoutVars>
          <dgm:bulletEnabled val="1"/>
        </dgm:presLayoutVars>
      </dgm:prSet>
      <dgm:spPr>
        <a:solidFill>
          <a:srgbClr val="FCFCFC">
            <a:alpha val="90000"/>
          </a:srgbClr>
        </a:solidFill>
      </dgm:spPr>
      <dgm:t>
        <a:bodyPr/>
        <a:lstStyle/>
        <a:p>
          <a:endParaRPr lang="ru-RU"/>
        </a:p>
      </dgm:t>
    </dgm:pt>
  </dgm:ptLst>
  <dgm:cxnLst>
    <dgm:cxn modelId="{DE18070E-1086-43C4-BA20-7B69596F3854}" type="presOf" srcId="{1DE8CE40-1AEE-4756-A931-334BFCE61F34}" destId="{A96F59C9-6A50-49AE-B060-AC11077B6BA6}" srcOrd="0" destOrd="0" presId="urn:microsoft.com/office/officeart/2005/8/layout/list1"/>
    <dgm:cxn modelId="{13D6D5AB-4D7F-4753-AECB-EF80876AE9DA}" type="presOf" srcId="{3EFB0D62-936D-4E69-AFAF-76106AFE098F}" destId="{DE8A5811-7A7B-49CE-A8CE-ACB89766CE7A}" srcOrd="0" destOrd="0" presId="urn:microsoft.com/office/officeart/2005/8/layout/list1"/>
    <dgm:cxn modelId="{1EB70AA4-D5B3-454D-9B7C-0834CD7E51E2}" srcId="{3EFB0D62-936D-4E69-AFAF-76106AFE098F}" destId="{1DE8CE40-1AEE-4756-A931-334BFCE61F34}" srcOrd="1" destOrd="0" parTransId="{29E0EB5B-A3DC-45EA-A77E-41DBD1B70115}" sibTransId="{02BD99DF-C3E9-4B81-AD76-B3ED922A956F}"/>
    <dgm:cxn modelId="{126042DC-F921-4F40-9D56-A6892539191D}" srcId="{3EFB0D62-936D-4E69-AFAF-76106AFE098F}" destId="{3A341C75-3B4C-43EF-95BC-7E4503F7C0FF}" srcOrd="2" destOrd="0" parTransId="{C9AF4F35-311E-4712-AC68-1544E9EAC2AC}" sibTransId="{E82F7A16-33AF-4E51-A3EE-89489DB3B858}"/>
    <dgm:cxn modelId="{CDD8786C-5A9B-4BC1-9B42-80E4B8D18B1E}" type="presOf" srcId="{4784C4B4-E5BE-4D68-AB3B-B314574CEF2B}" destId="{84B33AB0-19F4-416A-A748-6A967F5432C6}" srcOrd="1" destOrd="0" presId="urn:microsoft.com/office/officeart/2005/8/layout/list1"/>
    <dgm:cxn modelId="{6F2C6C75-B94B-4989-8B88-586F929854C1}" srcId="{3EFB0D62-936D-4E69-AFAF-76106AFE098F}" destId="{4784C4B4-E5BE-4D68-AB3B-B314574CEF2B}" srcOrd="0" destOrd="0" parTransId="{9E8695A1-88F7-4517-8B5B-AC5D1580C4BF}" sibTransId="{B00191A6-E700-433D-AFE1-97BA5FC40FCE}"/>
    <dgm:cxn modelId="{8203BD99-D217-4225-8958-D999EB22CEFD}" type="presOf" srcId="{1DE8CE40-1AEE-4756-A931-334BFCE61F34}" destId="{46BA105C-CF15-48CF-8570-C8172A759A3F}" srcOrd="1" destOrd="0" presId="urn:microsoft.com/office/officeart/2005/8/layout/list1"/>
    <dgm:cxn modelId="{7D08FE6D-D224-4FE7-B078-156868ED78FB}" type="presOf" srcId="{3A341C75-3B4C-43EF-95BC-7E4503F7C0FF}" destId="{3C048F00-4934-4CD6-8F22-DDDAD7B5B5B6}" srcOrd="0" destOrd="0" presId="urn:microsoft.com/office/officeart/2005/8/layout/list1"/>
    <dgm:cxn modelId="{D90217EC-62F5-475B-98C6-34BB1764D741}" type="presOf" srcId="{3A341C75-3B4C-43EF-95BC-7E4503F7C0FF}" destId="{ED64E861-8C56-4F21-81D5-2849F8C52EEA}" srcOrd="1" destOrd="0" presId="urn:microsoft.com/office/officeart/2005/8/layout/list1"/>
    <dgm:cxn modelId="{80DF1F17-4C0C-4C49-963F-5D8161709C9A}" type="presOf" srcId="{4784C4B4-E5BE-4D68-AB3B-B314574CEF2B}" destId="{8BB7C994-9B23-4F18-A292-F11A4B954EDE}" srcOrd="0" destOrd="0" presId="urn:microsoft.com/office/officeart/2005/8/layout/list1"/>
    <dgm:cxn modelId="{6D0CD612-C00F-4310-A32E-784C55D06670}" type="presParOf" srcId="{DE8A5811-7A7B-49CE-A8CE-ACB89766CE7A}" destId="{065A2FD8-656D-47FD-B080-7062C93459E3}" srcOrd="0" destOrd="0" presId="urn:microsoft.com/office/officeart/2005/8/layout/list1"/>
    <dgm:cxn modelId="{D9F34E00-47AA-48DA-B222-662D73D6242F}" type="presParOf" srcId="{065A2FD8-656D-47FD-B080-7062C93459E3}" destId="{8BB7C994-9B23-4F18-A292-F11A4B954EDE}" srcOrd="0" destOrd="0" presId="urn:microsoft.com/office/officeart/2005/8/layout/list1"/>
    <dgm:cxn modelId="{A84EB886-E46E-4FC6-853E-BB35D13DF52C}" type="presParOf" srcId="{065A2FD8-656D-47FD-B080-7062C93459E3}" destId="{84B33AB0-19F4-416A-A748-6A967F5432C6}" srcOrd="1" destOrd="0" presId="urn:microsoft.com/office/officeart/2005/8/layout/list1"/>
    <dgm:cxn modelId="{E1D61F28-67EA-4F0C-B8A5-E72208E866DC}" type="presParOf" srcId="{DE8A5811-7A7B-49CE-A8CE-ACB89766CE7A}" destId="{77D87369-47B3-4EA5-94B1-E1C6B76746B1}" srcOrd="1" destOrd="0" presId="urn:microsoft.com/office/officeart/2005/8/layout/list1"/>
    <dgm:cxn modelId="{EDC5D618-5406-4BE0-BF9E-DFFB964ACC7F}" type="presParOf" srcId="{DE8A5811-7A7B-49CE-A8CE-ACB89766CE7A}" destId="{9650889F-338F-4EF5-A409-B36D0B876130}" srcOrd="2" destOrd="0" presId="urn:microsoft.com/office/officeart/2005/8/layout/list1"/>
    <dgm:cxn modelId="{4A2AE851-96E3-4C43-BEC3-F2DDEA5FEF63}" type="presParOf" srcId="{DE8A5811-7A7B-49CE-A8CE-ACB89766CE7A}" destId="{70AAFF6F-A7BF-48F1-B959-E7080054B6FC}" srcOrd="3" destOrd="0" presId="urn:microsoft.com/office/officeart/2005/8/layout/list1"/>
    <dgm:cxn modelId="{E1B35CC5-7139-4AD0-A9F2-36D02AD96E4A}" type="presParOf" srcId="{DE8A5811-7A7B-49CE-A8CE-ACB89766CE7A}" destId="{D0E29D37-E931-40E9-BE1A-6812DCB00472}" srcOrd="4" destOrd="0" presId="urn:microsoft.com/office/officeart/2005/8/layout/list1"/>
    <dgm:cxn modelId="{C7590915-9F73-4356-A078-46EE1C815B7C}" type="presParOf" srcId="{D0E29D37-E931-40E9-BE1A-6812DCB00472}" destId="{A96F59C9-6A50-49AE-B060-AC11077B6BA6}" srcOrd="0" destOrd="0" presId="urn:microsoft.com/office/officeart/2005/8/layout/list1"/>
    <dgm:cxn modelId="{6CD81281-5832-4794-88E3-93A64567588F}" type="presParOf" srcId="{D0E29D37-E931-40E9-BE1A-6812DCB00472}" destId="{46BA105C-CF15-48CF-8570-C8172A759A3F}" srcOrd="1" destOrd="0" presId="urn:microsoft.com/office/officeart/2005/8/layout/list1"/>
    <dgm:cxn modelId="{175DB5CB-7AFC-42FB-9B3A-601BCDBFB171}" type="presParOf" srcId="{DE8A5811-7A7B-49CE-A8CE-ACB89766CE7A}" destId="{773945FF-C3CC-4289-B6D9-F9EFCC11ABB1}" srcOrd="5" destOrd="0" presId="urn:microsoft.com/office/officeart/2005/8/layout/list1"/>
    <dgm:cxn modelId="{6AE56FF4-ED56-4E39-9EC5-84DF5AF78DA7}" type="presParOf" srcId="{DE8A5811-7A7B-49CE-A8CE-ACB89766CE7A}" destId="{43FBB163-2A1A-43BE-8430-B51BFFAB9EF8}" srcOrd="6" destOrd="0" presId="urn:microsoft.com/office/officeart/2005/8/layout/list1"/>
    <dgm:cxn modelId="{9579B63A-39D5-47BA-A8E4-CBD5DFBC4355}" type="presParOf" srcId="{DE8A5811-7A7B-49CE-A8CE-ACB89766CE7A}" destId="{32BE6237-ED3E-416E-9D96-D75E8415C297}" srcOrd="7" destOrd="0" presId="urn:microsoft.com/office/officeart/2005/8/layout/list1"/>
    <dgm:cxn modelId="{7D0F8144-54CB-401C-BFE5-121BA03DE433}" type="presParOf" srcId="{DE8A5811-7A7B-49CE-A8CE-ACB89766CE7A}" destId="{74C8C077-3B7D-4E8E-86FE-8CCF75F60828}" srcOrd="8" destOrd="0" presId="urn:microsoft.com/office/officeart/2005/8/layout/list1"/>
    <dgm:cxn modelId="{7F0E44FB-A938-48F9-9AE7-C60166A1F889}" type="presParOf" srcId="{74C8C077-3B7D-4E8E-86FE-8CCF75F60828}" destId="{3C048F00-4934-4CD6-8F22-DDDAD7B5B5B6}" srcOrd="0" destOrd="0" presId="urn:microsoft.com/office/officeart/2005/8/layout/list1"/>
    <dgm:cxn modelId="{C58260D9-DA7C-43F0-A8AD-4462562C57C7}" type="presParOf" srcId="{74C8C077-3B7D-4E8E-86FE-8CCF75F60828}" destId="{ED64E861-8C56-4F21-81D5-2849F8C52EEA}" srcOrd="1" destOrd="0" presId="urn:microsoft.com/office/officeart/2005/8/layout/list1"/>
    <dgm:cxn modelId="{E68421A2-C2EA-4006-B829-A1CB9132C3E9}" type="presParOf" srcId="{DE8A5811-7A7B-49CE-A8CE-ACB89766CE7A}" destId="{3032AFE4-6D28-4E15-A9C5-242F6E8B1362}" srcOrd="9" destOrd="0" presId="urn:microsoft.com/office/officeart/2005/8/layout/list1"/>
    <dgm:cxn modelId="{A206F6D0-41EC-4930-AC2E-7BE19C561EB7}" type="presParOf" srcId="{DE8A5811-7A7B-49CE-A8CE-ACB89766CE7A}" destId="{7D835DF6-003C-4AC8-9F69-750285D786D6}" srcOrd="10" destOrd="0" presId="urn:microsoft.com/office/officeart/2005/8/layout/lis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63BE58A-3DA5-4D5A-9C39-0AA4AC69BE5A}" type="doc">
      <dgm:prSet loTypeId="urn:microsoft.com/office/officeart/2005/8/layout/default" loCatId="list" qsTypeId="urn:microsoft.com/office/officeart/2005/8/quickstyle/simple1#2" qsCatId="simple" csTypeId="urn:microsoft.com/office/officeart/2005/8/colors/accent1_2#2" csCatId="accent1" phldr="0"/>
      <dgm:spPr/>
      <dgm:t>
        <a:bodyPr/>
        <a:lstStyle/>
        <a:p>
          <a:endParaRPr lang="ru-RU"/>
        </a:p>
      </dgm:t>
    </dgm:pt>
    <dgm:pt modelId="{7F9CE585-D32D-4492-8DFD-DD40D553586C}" type="pres">
      <dgm:prSet presAssocID="{D63BE58A-3DA5-4D5A-9C39-0AA4AC69BE5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D0C99E7-2C5C-4A72-8D53-870DB8CA846C}" type="presOf" srcId="{D63BE58A-3DA5-4D5A-9C39-0AA4AC69BE5A}" destId="{7F9CE585-D32D-4492-8DFD-DD40D553586C}" srcOrd="0" destOrd="0" presId="urn:microsoft.com/office/officeart/2005/8/layout/default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7FAEE7-CC1B-45F2-830F-BD62D4547CB8}" type="doc">
      <dgm:prSet loTypeId="urn:microsoft.com/office/officeart/2005/8/layout/default" loCatId="list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B9ABBFAA-F4C6-408F-B7C3-0F2BA0ECEE9E}">
      <dgm:prSet phldrT="[Текст]"/>
      <dgm:spPr>
        <a:solidFill>
          <a:srgbClr val="0066FF"/>
        </a:solidFill>
      </dgm:spPr>
      <dgm:t>
        <a:bodyPr/>
        <a:lstStyle/>
        <a:p>
          <a:r>
            <a:rPr lang="ru-RU" b="1" i="0" dirty="0">
              <a:solidFill>
                <a:srgbClr val="FFFF00"/>
              </a:solidFill>
            </a:rPr>
            <a:t>Детский досуг</a:t>
          </a:r>
          <a:r>
            <a:rPr lang="ru-RU" b="0" i="0" dirty="0">
              <a:solidFill>
                <a:srgbClr val="FFFF00"/>
              </a:solidFill>
            </a:rPr>
            <a:t> </a:t>
          </a:r>
          <a:endParaRPr lang="ru-RU" dirty="0">
            <a:solidFill>
              <a:srgbClr val="FFFF00"/>
            </a:solidFill>
          </a:endParaRPr>
        </a:p>
      </dgm:t>
    </dgm:pt>
    <dgm:pt modelId="{AB12155A-2289-44D2-BCF2-4B20742E015B}" type="parTrans" cxnId="{38906C38-7F1A-4F0F-8A38-166D888967A3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0F593797-A3BF-47A7-A542-03B86A768661}" type="sibTrans" cxnId="{38906C38-7F1A-4F0F-8A38-166D888967A3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125E495C-8445-40BD-A768-DD9C9DFAEA85}">
      <dgm:prSet phldrT="[Текст]"/>
      <dgm:spPr>
        <a:solidFill>
          <a:srgbClr val="0066FF"/>
        </a:solidFill>
      </dgm:spPr>
      <dgm:t>
        <a:bodyPr/>
        <a:lstStyle/>
        <a:p>
          <a:r>
            <a:rPr lang="ru-RU" b="1" i="0" dirty="0">
              <a:solidFill>
                <a:srgbClr val="FFFF00"/>
              </a:solidFill>
            </a:rPr>
            <a:t>Организация проектной деятельности</a:t>
          </a:r>
          <a:endParaRPr lang="ru-RU" dirty="0">
            <a:solidFill>
              <a:srgbClr val="FFFF00"/>
            </a:solidFill>
          </a:endParaRPr>
        </a:p>
      </dgm:t>
    </dgm:pt>
    <dgm:pt modelId="{43DAD81B-A40A-4357-9198-87584B4E4BB7}" type="parTrans" cxnId="{64CB4FD4-B91A-4AE1-B12D-5EF1BBA1C8F5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05EC2A6D-3235-41F1-AB4A-CF2565107AB5}" type="sibTrans" cxnId="{64CB4FD4-B91A-4AE1-B12D-5EF1BBA1C8F5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09E1CEA9-AFA4-44F7-95E2-0CA28752D37C}">
      <dgm:prSet phldrT="[Текст]"/>
      <dgm:spPr>
        <a:solidFill>
          <a:srgbClr val="0066FF"/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b="1" i="0" dirty="0">
              <a:solidFill>
                <a:srgbClr val="FFFF00"/>
              </a:solidFill>
            </a:rPr>
            <a:t>Коллективная и индивидуальная трудовая деятельность</a:t>
          </a:r>
          <a:endParaRPr lang="ru-RU" dirty="0">
            <a:solidFill>
              <a:srgbClr val="FFFF00"/>
            </a:solidFill>
          </a:endParaRPr>
        </a:p>
      </dgm:t>
    </dgm:pt>
    <dgm:pt modelId="{DA26D251-EF93-4DDA-B36D-26C287346062}" type="parTrans" cxnId="{9AF7EC2E-C934-4C7B-898A-B2E2398B5D90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1DCE016C-E08F-4351-87B6-D830EE8E3BA5}" type="sibTrans" cxnId="{9AF7EC2E-C934-4C7B-898A-B2E2398B5D90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2793A240-0F56-4E10-8D22-8669B94E392D}">
      <dgm:prSet phldrT="[Текст]"/>
      <dgm:spPr>
        <a:solidFill>
          <a:srgbClr val="0066FF"/>
        </a:solidFill>
      </dgm:spPr>
      <dgm:t>
        <a:bodyPr/>
        <a:lstStyle/>
        <a:p>
          <a:r>
            <a:rPr lang="ru-RU" b="1" i="0" dirty="0">
              <a:solidFill>
                <a:srgbClr val="FFFF00"/>
              </a:solidFill>
            </a:rPr>
            <a:t>Музыкальная, театральная и литературная гостиная (детская студия)</a:t>
          </a:r>
          <a:endParaRPr lang="ru-RU" dirty="0">
            <a:solidFill>
              <a:srgbClr val="FFFF00"/>
            </a:solidFill>
          </a:endParaRPr>
        </a:p>
      </dgm:t>
    </dgm:pt>
    <dgm:pt modelId="{A73A93B3-B2DF-42FD-9269-21457CE688B0}" type="parTrans" cxnId="{0E72F7CA-401F-4AD2-B7E3-3E8826651C64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BC54C32E-198D-4D3D-B784-2D2CBBE25EA4}" type="sibTrans" cxnId="{0E72F7CA-401F-4AD2-B7E3-3E8826651C64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BAF694A4-D003-41B1-820D-C1FE2559DA67}">
      <dgm:prSet phldrT="[Текст]"/>
      <dgm:spPr>
        <a:solidFill>
          <a:srgbClr val="0066FF"/>
        </a:solidFill>
      </dgm:spPr>
      <dgm:t>
        <a:bodyPr/>
        <a:lstStyle/>
        <a:p>
          <a:r>
            <a:rPr lang="ru-RU" b="1" i="0" dirty="0">
              <a:solidFill>
                <a:srgbClr val="FFFF00"/>
              </a:solidFill>
            </a:rPr>
            <a:t>Театрализованная деятельность</a:t>
          </a:r>
          <a:endParaRPr lang="ru-RU" dirty="0">
            <a:solidFill>
              <a:srgbClr val="FFFF00"/>
            </a:solidFill>
          </a:endParaRPr>
        </a:p>
      </dgm:t>
    </dgm:pt>
    <dgm:pt modelId="{45BA252B-E672-48CA-ABA8-91D45650A8B4}" type="parTrans" cxnId="{B48D27BB-E05A-42DF-9B43-B91C7DED199D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417F29A3-F406-4404-A804-BC37BDA59716}" type="sibTrans" cxnId="{B48D27BB-E05A-42DF-9B43-B91C7DED199D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AD073879-5127-4BA7-A0BF-A1BD3CDD7A4E}">
      <dgm:prSet/>
      <dgm:spPr>
        <a:solidFill>
          <a:srgbClr val="0066FF"/>
        </a:solidFill>
      </dgm:spPr>
      <dgm:t>
        <a:bodyPr/>
        <a:lstStyle/>
        <a:p>
          <a:r>
            <a:rPr lang="ru-RU" b="1" i="0" dirty="0">
              <a:solidFill>
                <a:srgbClr val="FFFF00"/>
              </a:solidFill>
            </a:rPr>
            <a:t>Совместная игра воспитателя и детей</a:t>
          </a:r>
          <a:endParaRPr lang="ru-RU" dirty="0">
            <a:solidFill>
              <a:srgbClr val="FFFF00"/>
            </a:solidFill>
          </a:endParaRPr>
        </a:p>
      </dgm:t>
    </dgm:pt>
    <dgm:pt modelId="{D325D9EB-2300-4741-91E5-1DDBE81793D6}" type="parTrans" cxnId="{4B57FEE3-3D52-4AA2-A6BF-EBF31FAEF482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A425933B-1010-44C0-8CA5-E375C2F49688}" type="sibTrans" cxnId="{4B57FEE3-3D52-4AA2-A6BF-EBF31FAEF482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B4A93368-6429-4EBD-BD3E-B9DFAF53A86A}">
      <dgm:prSet/>
      <dgm:spPr>
        <a:solidFill>
          <a:srgbClr val="0066FF"/>
        </a:solidFill>
      </dgm:spPr>
      <dgm:t>
        <a:bodyPr/>
        <a:lstStyle/>
        <a:p>
          <a:r>
            <a:rPr lang="ru-RU" b="1" i="0" dirty="0">
              <a:solidFill>
                <a:srgbClr val="FFFF00"/>
              </a:solidFill>
            </a:rPr>
            <a:t>Ситуации общения и накопления положительного социально-эмоционального опыта</a:t>
          </a:r>
          <a:endParaRPr lang="ru-RU" dirty="0">
            <a:solidFill>
              <a:srgbClr val="FFFF00"/>
            </a:solidFill>
          </a:endParaRPr>
        </a:p>
      </dgm:t>
    </dgm:pt>
    <dgm:pt modelId="{D8E5877B-9352-40CA-A4C0-30BC601BCAF6}" type="parTrans" cxnId="{E5CC945C-D9C8-4609-AB6F-798C50C58021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DEA4E712-C5CF-4D2D-BB4E-1D0F318462D0}" type="sibTrans" cxnId="{E5CC945C-D9C8-4609-AB6F-798C50C58021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22D398E9-20B2-4B22-ADD6-CDE85A1D765B}">
      <dgm:prSet/>
      <dgm:spPr>
        <a:solidFill>
          <a:srgbClr val="0066FF"/>
        </a:solidFill>
      </dgm:spPr>
      <dgm:t>
        <a:bodyPr/>
        <a:lstStyle/>
        <a:p>
          <a:r>
            <a:rPr lang="ru-RU" b="1" i="0" dirty="0">
              <a:solidFill>
                <a:srgbClr val="FFFF00"/>
              </a:solidFill>
            </a:rPr>
            <a:t>Творческая мастерская</a:t>
          </a:r>
          <a:endParaRPr lang="ru-RU" dirty="0">
            <a:solidFill>
              <a:srgbClr val="FFFF00"/>
            </a:solidFill>
          </a:endParaRPr>
        </a:p>
      </dgm:t>
    </dgm:pt>
    <dgm:pt modelId="{69306630-1B7B-456F-B876-F3F756E86142}" type="parTrans" cxnId="{F4E708BA-E52F-4943-995C-2197DB4DF415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E9639D2C-B966-4D23-973C-D25B448CFF5B}" type="sibTrans" cxnId="{F4E708BA-E52F-4943-995C-2197DB4DF415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725D8576-C4D9-4AC4-AB8E-56C773842D56}">
      <dgm:prSet/>
      <dgm:spPr>
        <a:solidFill>
          <a:srgbClr val="0066FF"/>
        </a:solidFill>
      </dgm:spPr>
      <dgm:t>
        <a:bodyPr/>
        <a:lstStyle/>
        <a:p>
          <a:r>
            <a:rPr lang="ru-RU" b="1" i="0" dirty="0">
              <a:solidFill>
                <a:srgbClr val="FFFF00"/>
              </a:solidFill>
            </a:rPr>
            <a:t>Сенсорный и интеллектуальный тренинг</a:t>
          </a:r>
          <a:r>
            <a:rPr lang="ru-RU" b="1" i="0" dirty="0">
              <a:solidFill>
                <a:schemeClr val="bg1"/>
              </a:solidFill>
            </a:rPr>
            <a:t> </a:t>
          </a:r>
          <a:endParaRPr lang="ru-RU" dirty="0">
            <a:solidFill>
              <a:schemeClr val="bg1"/>
            </a:solidFill>
          </a:endParaRPr>
        </a:p>
      </dgm:t>
    </dgm:pt>
    <dgm:pt modelId="{DE14E274-DC16-4EDC-B734-3C8AD57C6B75}" type="parTrans" cxnId="{A9683C72-A1ED-4388-8E96-DA5A33A9BA0F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510EC2D0-2784-42D1-86CF-3199563FCBCD}" type="sibTrans" cxnId="{A9683C72-A1ED-4388-8E96-DA5A33A9BA0F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1C141156-9F7B-4630-8CEC-DF8DC5A57F40}">
      <dgm:prSet/>
      <dgm:spPr>
        <a:solidFill>
          <a:srgbClr val="0066FF"/>
        </a:solidFill>
      </dgm:spPr>
      <dgm:t>
        <a:bodyPr/>
        <a:lstStyle/>
        <a:p>
          <a:r>
            <a:rPr lang="ru-RU" b="1" i="0" dirty="0">
              <a:solidFill>
                <a:srgbClr val="FFFF00"/>
              </a:solidFill>
            </a:rPr>
            <a:t>Восприятие художественной литературы и фольклора.</a:t>
          </a:r>
          <a:endParaRPr lang="ru-RU" dirty="0">
            <a:solidFill>
              <a:srgbClr val="FFFF00"/>
            </a:solidFill>
          </a:endParaRPr>
        </a:p>
      </dgm:t>
    </dgm:pt>
    <dgm:pt modelId="{4D1C2566-A142-4DA7-AED1-8E5ED40493C6}" type="parTrans" cxnId="{CFEAD53E-AAA8-473B-A114-0D62B71304E0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C76BB24F-1E44-4D30-A295-A943161224D9}" type="sibTrans" cxnId="{CFEAD53E-AAA8-473B-A114-0D62B71304E0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6A488036-61EE-4854-8638-7FBF4D22588B}" type="pres">
      <dgm:prSet presAssocID="{717FAEE7-CC1B-45F2-830F-BD62D4547CB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98D6FB-FBF3-48B0-BCFA-358CBC6B1317}" type="pres">
      <dgm:prSet presAssocID="{B9ABBFAA-F4C6-408F-B7C3-0F2BA0ECEE9E}" presName="node" presStyleLbl="node1" presStyleIdx="0" presStyleCnt="10" custLinFactNeighborX="-126" custLinFactNeighborY="-16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8E7B3C-A2DA-4247-8A60-09E9D58691AA}" type="pres">
      <dgm:prSet presAssocID="{0F593797-A3BF-47A7-A542-03B86A768661}" presName="sibTrans" presStyleCnt="0"/>
      <dgm:spPr/>
    </dgm:pt>
    <dgm:pt modelId="{F8E3F782-7CFE-4D1D-AB06-63B7295EC7C1}" type="pres">
      <dgm:prSet presAssocID="{725D8576-C4D9-4AC4-AB8E-56C773842D56}" presName="node" presStyleLbl="node1" presStyleIdx="1" presStyleCnt="10" custLinFactNeighborX="1146" custLinFactNeighborY="1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C5B06F-FA58-4178-A632-9028D6B97A32}" type="pres">
      <dgm:prSet presAssocID="{510EC2D0-2784-42D1-86CF-3199563FCBCD}" presName="sibTrans" presStyleCnt="0"/>
      <dgm:spPr/>
    </dgm:pt>
    <dgm:pt modelId="{65F821E0-B25C-4AA8-ACAD-C6F09E762B77}" type="pres">
      <dgm:prSet presAssocID="{22D398E9-20B2-4B22-ADD6-CDE85A1D765B}" presName="node" presStyleLbl="node1" presStyleIdx="2" presStyleCnt="10" custLinFactNeighborX="-1291" custLinFactNeighborY="1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F2B20D-7899-49F5-9D0E-141598BE3EAC}" type="pres">
      <dgm:prSet presAssocID="{E9639D2C-B966-4D23-973C-D25B448CFF5B}" presName="sibTrans" presStyleCnt="0"/>
      <dgm:spPr/>
    </dgm:pt>
    <dgm:pt modelId="{4714C7FB-3630-4D0E-AEDD-3ED7004A2748}" type="pres">
      <dgm:prSet presAssocID="{B4A93368-6429-4EBD-BD3E-B9DFAF53A86A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19C0E2-2596-4716-A58C-12A69008657F}" type="pres">
      <dgm:prSet presAssocID="{DEA4E712-C5CF-4D2D-BB4E-1D0F318462D0}" presName="sibTrans" presStyleCnt="0"/>
      <dgm:spPr/>
    </dgm:pt>
    <dgm:pt modelId="{67B3A03C-4C25-4217-BD3A-DDD168C97BE1}" type="pres">
      <dgm:prSet presAssocID="{AD073879-5127-4BA7-A0BF-A1BD3CDD7A4E}" presName="node" presStyleLbl="node1" presStyleIdx="4" presStyleCnt="10" custLinFactNeighborX="-1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235B9C-6E67-4B0E-AA94-B5D8FDFFF706}" type="pres">
      <dgm:prSet presAssocID="{A425933B-1010-44C0-8CA5-E375C2F49688}" presName="sibTrans" presStyleCnt="0"/>
      <dgm:spPr/>
    </dgm:pt>
    <dgm:pt modelId="{FEC71468-4BBF-4A56-BBC2-98CD1F860554}" type="pres">
      <dgm:prSet presAssocID="{125E495C-8445-40BD-A768-DD9C9DFAEA85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CA1119-CD2D-4079-B995-84ED7215ACF4}" type="pres">
      <dgm:prSet presAssocID="{05EC2A6D-3235-41F1-AB4A-CF2565107AB5}" presName="sibTrans" presStyleCnt="0"/>
      <dgm:spPr/>
    </dgm:pt>
    <dgm:pt modelId="{BE6669D0-6FEC-493E-88F0-419E956733CB}" type="pres">
      <dgm:prSet presAssocID="{09E1CEA9-AFA4-44F7-95E2-0CA28752D37C}" presName="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4DBFF3-998A-4975-AE78-8DA5C7BFB22C}" type="pres">
      <dgm:prSet presAssocID="{1DCE016C-E08F-4351-87B6-D830EE8E3BA5}" presName="sibTrans" presStyleCnt="0"/>
      <dgm:spPr/>
    </dgm:pt>
    <dgm:pt modelId="{35B27DAD-2408-4452-98A7-F92EC2CF05AA}" type="pres">
      <dgm:prSet presAssocID="{2793A240-0F56-4E10-8D22-8669B94E392D}" presName="node" presStyleLbl="node1" presStyleIdx="7" presStyleCnt="10" custLinFactNeighborX="1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F061F3-C1CE-4DC2-AE70-DD5014A792E2}" type="pres">
      <dgm:prSet presAssocID="{BC54C32E-198D-4D3D-B784-2D2CBBE25EA4}" presName="sibTrans" presStyleCnt="0"/>
      <dgm:spPr/>
    </dgm:pt>
    <dgm:pt modelId="{CC273CE2-023D-4DA5-BA3B-FDDD0D7A700C}" type="pres">
      <dgm:prSet presAssocID="{1C141156-9F7B-4630-8CEC-DF8DC5A57F40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87239B-78C0-40CF-A546-941636EEE8B8}" type="pres">
      <dgm:prSet presAssocID="{C76BB24F-1E44-4D30-A295-A943161224D9}" presName="sibTrans" presStyleCnt="0"/>
      <dgm:spPr/>
    </dgm:pt>
    <dgm:pt modelId="{000209E1-9654-4C3F-A93C-864DFFF2EEA5}" type="pres">
      <dgm:prSet presAssocID="{BAF694A4-D003-41B1-820D-C1FE2559DA67}" presName="node" presStyleLbl="node1" presStyleIdx="9" presStyleCnt="10" custLinFactNeighborX="0" custLinFactNeighborY="-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9683C72-A1ED-4388-8E96-DA5A33A9BA0F}" srcId="{717FAEE7-CC1B-45F2-830F-BD62D4547CB8}" destId="{725D8576-C4D9-4AC4-AB8E-56C773842D56}" srcOrd="1" destOrd="0" parTransId="{DE14E274-DC16-4EDC-B734-3C8AD57C6B75}" sibTransId="{510EC2D0-2784-42D1-86CF-3199563FCBCD}"/>
    <dgm:cxn modelId="{CDF44104-77A3-4947-BF21-BC51F1204D07}" type="presOf" srcId="{2793A240-0F56-4E10-8D22-8669B94E392D}" destId="{35B27DAD-2408-4452-98A7-F92EC2CF05AA}" srcOrd="0" destOrd="0" presId="urn:microsoft.com/office/officeart/2005/8/layout/default"/>
    <dgm:cxn modelId="{F4E708BA-E52F-4943-995C-2197DB4DF415}" srcId="{717FAEE7-CC1B-45F2-830F-BD62D4547CB8}" destId="{22D398E9-20B2-4B22-ADD6-CDE85A1D765B}" srcOrd="2" destOrd="0" parTransId="{69306630-1B7B-456F-B876-F3F756E86142}" sibTransId="{E9639D2C-B966-4D23-973C-D25B448CFF5B}"/>
    <dgm:cxn modelId="{9AF7EC2E-C934-4C7B-898A-B2E2398B5D90}" srcId="{717FAEE7-CC1B-45F2-830F-BD62D4547CB8}" destId="{09E1CEA9-AFA4-44F7-95E2-0CA28752D37C}" srcOrd="6" destOrd="0" parTransId="{DA26D251-EF93-4DDA-B36D-26C287346062}" sibTransId="{1DCE016C-E08F-4351-87B6-D830EE8E3BA5}"/>
    <dgm:cxn modelId="{B48D27BB-E05A-42DF-9B43-B91C7DED199D}" srcId="{717FAEE7-CC1B-45F2-830F-BD62D4547CB8}" destId="{BAF694A4-D003-41B1-820D-C1FE2559DA67}" srcOrd="9" destOrd="0" parTransId="{45BA252B-E672-48CA-ABA8-91D45650A8B4}" sibTransId="{417F29A3-F406-4404-A804-BC37BDA59716}"/>
    <dgm:cxn modelId="{F3D1216C-AB7D-42F2-B23B-CA6E5B6F6864}" type="presOf" srcId="{BAF694A4-D003-41B1-820D-C1FE2559DA67}" destId="{000209E1-9654-4C3F-A93C-864DFFF2EEA5}" srcOrd="0" destOrd="0" presId="urn:microsoft.com/office/officeart/2005/8/layout/default"/>
    <dgm:cxn modelId="{E5CC945C-D9C8-4609-AB6F-798C50C58021}" srcId="{717FAEE7-CC1B-45F2-830F-BD62D4547CB8}" destId="{B4A93368-6429-4EBD-BD3E-B9DFAF53A86A}" srcOrd="3" destOrd="0" parTransId="{D8E5877B-9352-40CA-A4C0-30BC601BCAF6}" sibTransId="{DEA4E712-C5CF-4D2D-BB4E-1D0F318462D0}"/>
    <dgm:cxn modelId="{425FC121-2385-4FF2-9B96-0B912DCF5206}" type="presOf" srcId="{B4A93368-6429-4EBD-BD3E-B9DFAF53A86A}" destId="{4714C7FB-3630-4D0E-AEDD-3ED7004A2748}" srcOrd="0" destOrd="0" presId="urn:microsoft.com/office/officeart/2005/8/layout/default"/>
    <dgm:cxn modelId="{4552FB86-FC73-4DC3-91F0-D346064F94E3}" type="presOf" srcId="{717FAEE7-CC1B-45F2-830F-BD62D4547CB8}" destId="{6A488036-61EE-4854-8638-7FBF4D22588B}" srcOrd="0" destOrd="0" presId="urn:microsoft.com/office/officeart/2005/8/layout/default"/>
    <dgm:cxn modelId="{C198CDE0-D5A0-4ABC-882F-9B04D7B8E15B}" type="presOf" srcId="{22D398E9-20B2-4B22-ADD6-CDE85A1D765B}" destId="{65F821E0-B25C-4AA8-ACAD-C6F09E762B77}" srcOrd="0" destOrd="0" presId="urn:microsoft.com/office/officeart/2005/8/layout/default"/>
    <dgm:cxn modelId="{64CB4FD4-B91A-4AE1-B12D-5EF1BBA1C8F5}" srcId="{717FAEE7-CC1B-45F2-830F-BD62D4547CB8}" destId="{125E495C-8445-40BD-A768-DD9C9DFAEA85}" srcOrd="5" destOrd="0" parTransId="{43DAD81B-A40A-4357-9198-87584B4E4BB7}" sibTransId="{05EC2A6D-3235-41F1-AB4A-CF2565107AB5}"/>
    <dgm:cxn modelId="{D382A697-9A10-4DD0-9427-A615A1ED8719}" type="presOf" srcId="{B9ABBFAA-F4C6-408F-B7C3-0F2BA0ECEE9E}" destId="{FE98D6FB-FBF3-48B0-BCFA-358CBC6B1317}" srcOrd="0" destOrd="0" presId="urn:microsoft.com/office/officeart/2005/8/layout/default"/>
    <dgm:cxn modelId="{8D02DB35-A446-468D-ABD8-6A7711F5B723}" type="presOf" srcId="{1C141156-9F7B-4630-8CEC-DF8DC5A57F40}" destId="{CC273CE2-023D-4DA5-BA3B-FDDD0D7A700C}" srcOrd="0" destOrd="0" presId="urn:microsoft.com/office/officeart/2005/8/layout/default"/>
    <dgm:cxn modelId="{0E72F7CA-401F-4AD2-B7E3-3E8826651C64}" srcId="{717FAEE7-CC1B-45F2-830F-BD62D4547CB8}" destId="{2793A240-0F56-4E10-8D22-8669B94E392D}" srcOrd="7" destOrd="0" parTransId="{A73A93B3-B2DF-42FD-9269-21457CE688B0}" sibTransId="{BC54C32E-198D-4D3D-B784-2D2CBBE25EA4}"/>
    <dgm:cxn modelId="{38906C38-7F1A-4F0F-8A38-166D888967A3}" srcId="{717FAEE7-CC1B-45F2-830F-BD62D4547CB8}" destId="{B9ABBFAA-F4C6-408F-B7C3-0F2BA0ECEE9E}" srcOrd="0" destOrd="0" parTransId="{AB12155A-2289-44D2-BCF2-4B20742E015B}" sibTransId="{0F593797-A3BF-47A7-A542-03B86A768661}"/>
    <dgm:cxn modelId="{88185FA5-1180-41A5-97A3-8AC2A4C35C72}" type="presOf" srcId="{AD073879-5127-4BA7-A0BF-A1BD3CDD7A4E}" destId="{67B3A03C-4C25-4217-BD3A-DDD168C97BE1}" srcOrd="0" destOrd="0" presId="urn:microsoft.com/office/officeart/2005/8/layout/default"/>
    <dgm:cxn modelId="{AAD494B1-5219-4D24-96F3-53B10E1BFDEC}" type="presOf" srcId="{725D8576-C4D9-4AC4-AB8E-56C773842D56}" destId="{F8E3F782-7CFE-4D1D-AB06-63B7295EC7C1}" srcOrd="0" destOrd="0" presId="urn:microsoft.com/office/officeart/2005/8/layout/default"/>
    <dgm:cxn modelId="{F3A2373D-CE01-420B-A958-2104DAC3982F}" type="presOf" srcId="{125E495C-8445-40BD-A768-DD9C9DFAEA85}" destId="{FEC71468-4BBF-4A56-BBC2-98CD1F860554}" srcOrd="0" destOrd="0" presId="urn:microsoft.com/office/officeart/2005/8/layout/default"/>
    <dgm:cxn modelId="{4B57FEE3-3D52-4AA2-A6BF-EBF31FAEF482}" srcId="{717FAEE7-CC1B-45F2-830F-BD62D4547CB8}" destId="{AD073879-5127-4BA7-A0BF-A1BD3CDD7A4E}" srcOrd="4" destOrd="0" parTransId="{D325D9EB-2300-4741-91E5-1DDBE81793D6}" sibTransId="{A425933B-1010-44C0-8CA5-E375C2F49688}"/>
    <dgm:cxn modelId="{CFEAD53E-AAA8-473B-A114-0D62B71304E0}" srcId="{717FAEE7-CC1B-45F2-830F-BD62D4547CB8}" destId="{1C141156-9F7B-4630-8CEC-DF8DC5A57F40}" srcOrd="8" destOrd="0" parTransId="{4D1C2566-A142-4DA7-AED1-8E5ED40493C6}" sibTransId="{C76BB24F-1E44-4D30-A295-A943161224D9}"/>
    <dgm:cxn modelId="{7C84C49D-1170-4441-919D-7594E7118C12}" type="presOf" srcId="{09E1CEA9-AFA4-44F7-95E2-0CA28752D37C}" destId="{BE6669D0-6FEC-493E-88F0-419E956733CB}" srcOrd="0" destOrd="0" presId="urn:microsoft.com/office/officeart/2005/8/layout/default"/>
    <dgm:cxn modelId="{C77DE3E4-8BD5-47A4-A66D-D50857569E3C}" type="presParOf" srcId="{6A488036-61EE-4854-8638-7FBF4D22588B}" destId="{FE98D6FB-FBF3-48B0-BCFA-358CBC6B1317}" srcOrd="0" destOrd="0" presId="urn:microsoft.com/office/officeart/2005/8/layout/default"/>
    <dgm:cxn modelId="{5780DB05-5378-44C7-AF17-940C122FE4D5}" type="presParOf" srcId="{6A488036-61EE-4854-8638-7FBF4D22588B}" destId="{FA8E7B3C-A2DA-4247-8A60-09E9D58691AA}" srcOrd="1" destOrd="0" presId="urn:microsoft.com/office/officeart/2005/8/layout/default"/>
    <dgm:cxn modelId="{8162A443-932F-4195-A5D8-AAB57C615A01}" type="presParOf" srcId="{6A488036-61EE-4854-8638-7FBF4D22588B}" destId="{F8E3F782-7CFE-4D1D-AB06-63B7295EC7C1}" srcOrd="2" destOrd="0" presId="urn:microsoft.com/office/officeart/2005/8/layout/default"/>
    <dgm:cxn modelId="{C2DBA72C-69F6-43AE-B1E7-CC5DC9C97A04}" type="presParOf" srcId="{6A488036-61EE-4854-8638-7FBF4D22588B}" destId="{2EC5B06F-FA58-4178-A632-9028D6B97A32}" srcOrd="3" destOrd="0" presId="urn:microsoft.com/office/officeart/2005/8/layout/default"/>
    <dgm:cxn modelId="{35D89FBB-FFF7-4CF0-8D0D-18CACC67778C}" type="presParOf" srcId="{6A488036-61EE-4854-8638-7FBF4D22588B}" destId="{65F821E0-B25C-4AA8-ACAD-C6F09E762B77}" srcOrd="4" destOrd="0" presId="urn:microsoft.com/office/officeart/2005/8/layout/default"/>
    <dgm:cxn modelId="{7D6FBBDC-B6E5-4911-8591-A80518521233}" type="presParOf" srcId="{6A488036-61EE-4854-8638-7FBF4D22588B}" destId="{3CF2B20D-7899-49F5-9D0E-141598BE3EAC}" srcOrd="5" destOrd="0" presId="urn:microsoft.com/office/officeart/2005/8/layout/default"/>
    <dgm:cxn modelId="{CA264A3B-8676-4813-85F3-05A318FB0F90}" type="presParOf" srcId="{6A488036-61EE-4854-8638-7FBF4D22588B}" destId="{4714C7FB-3630-4D0E-AEDD-3ED7004A2748}" srcOrd="6" destOrd="0" presId="urn:microsoft.com/office/officeart/2005/8/layout/default"/>
    <dgm:cxn modelId="{E98B2B2B-16DD-4D55-90C9-15B47D88A99B}" type="presParOf" srcId="{6A488036-61EE-4854-8638-7FBF4D22588B}" destId="{DC19C0E2-2596-4716-A58C-12A69008657F}" srcOrd="7" destOrd="0" presId="urn:microsoft.com/office/officeart/2005/8/layout/default"/>
    <dgm:cxn modelId="{688603FB-394D-4561-BF97-8303CA4602B2}" type="presParOf" srcId="{6A488036-61EE-4854-8638-7FBF4D22588B}" destId="{67B3A03C-4C25-4217-BD3A-DDD168C97BE1}" srcOrd="8" destOrd="0" presId="urn:microsoft.com/office/officeart/2005/8/layout/default"/>
    <dgm:cxn modelId="{7E72CB90-47AA-4586-B3C9-B10D8C01432F}" type="presParOf" srcId="{6A488036-61EE-4854-8638-7FBF4D22588B}" destId="{32235B9C-6E67-4B0E-AA94-B5D8FDFFF706}" srcOrd="9" destOrd="0" presId="urn:microsoft.com/office/officeart/2005/8/layout/default"/>
    <dgm:cxn modelId="{1DA2B89E-63CA-43B6-B3C3-AA422C8F4D9B}" type="presParOf" srcId="{6A488036-61EE-4854-8638-7FBF4D22588B}" destId="{FEC71468-4BBF-4A56-BBC2-98CD1F860554}" srcOrd="10" destOrd="0" presId="urn:microsoft.com/office/officeart/2005/8/layout/default"/>
    <dgm:cxn modelId="{799C909A-1E70-4147-879D-B65BFF642EDF}" type="presParOf" srcId="{6A488036-61EE-4854-8638-7FBF4D22588B}" destId="{CFCA1119-CD2D-4079-B995-84ED7215ACF4}" srcOrd="11" destOrd="0" presId="urn:microsoft.com/office/officeart/2005/8/layout/default"/>
    <dgm:cxn modelId="{B535F110-47D3-47C3-B2B2-5254DC6CE827}" type="presParOf" srcId="{6A488036-61EE-4854-8638-7FBF4D22588B}" destId="{BE6669D0-6FEC-493E-88F0-419E956733CB}" srcOrd="12" destOrd="0" presId="urn:microsoft.com/office/officeart/2005/8/layout/default"/>
    <dgm:cxn modelId="{2280AB5B-3FBD-4E4F-B387-B80472537518}" type="presParOf" srcId="{6A488036-61EE-4854-8638-7FBF4D22588B}" destId="{DD4DBFF3-998A-4975-AE78-8DA5C7BFB22C}" srcOrd="13" destOrd="0" presId="urn:microsoft.com/office/officeart/2005/8/layout/default"/>
    <dgm:cxn modelId="{C8DE3D3C-3F22-4572-ADDE-4B2304481E28}" type="presParOf" srcId="{6A488036-61EE-4854-8638-7FBF4D22588B}" destId="{35B27DAD-2408-4452-98A7-F92EC2CF05AA}" srcOrd="14" destOrd="0" presId="urn:microsoft.com/office/officeart/2005/8/layout/default"/>
    <dgm:cxn modelId="{373EA52C-07DA-4323-86A7-22B663389ACD}" type="presParOf" srcId="{6A488036-61EE-4854-8638-7FBF4D22588B}" destId="{13F061F3-C1CE-4DC2-AE70-DD5014A792E2}" srcOrd="15" destOrd="0" presId="urn:microsoft.com/office/officeart/2005/8/layout/default"/>
    <dgm:cxn modelId="{8F6C2EDC-21CB-4083-BB1D-190FB22FD090}" type="presParOf" srcId="{6A488036-61EE-4854-8638-7FBF4D22588B}" destId="{CC273CE2-023D-4DA5-BA3B-FDDD0D7A700C}" srcOrd="16" destOrd="0" presId="urn:microsoft.com/office/officeart/2005/8/layout/default"/>
    <dgm:cxn modelId="{3BCA7ADA-7FDF-4CE9-BFDC-00B20675E1F7}" type="presParOf" srcId="{6A488036-61EE-4854-8638-7FBF4D22588B}" destId="{9987239B-78C0-40CF-A546-941636EEE8B8}" srcOrd="17" destOrd="0" presId="urn:microsoft.com/office/officeart/2005/8/layout/default"/>
    <dgm:cxn modelId="{F65D1281-EDEB-4314-BD69-E63F69864643}" type="presParOf" srcId="{6A488036-61EE-4854-8638-7FBF4D22588B}" destId="{000209E1-9654-4C3F-A93C-864DFFF2EEA5}" srcOrd="18" destOrd="0" presId="urn:microsoft.com/office/officeart/2005/8/layout/default"/>
  </dgm:cxnLst>
  <dgm:bg>
    <a:solidFill>
      <a:srgbClr val="FCFCFC"/>
    </a:solidFill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60688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71913" y="0"/>
            <a:ext cx="29606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78963"/>
            <a:ext cx="2960688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71913" y="9478963"/>
            <a:ext cx="29606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20FE13D4-9BEF-4B5F-B494-376DE77081A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60688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71913" y="0"/>
            <a:ext cx="29606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2338" y="747713"/>
            <a:ext cx="4991100" cy="3743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78963"/>
            <a:ext cx="2960688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71913" y="9478963"/>
            <a:ext cx="29606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87D28A76-9ECF-430F-BCD6-3E0EAEA7D0F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/>
          </p:cNvSpPr>
          <p:nvPr/>
        </p:nvSpPr>
        <p:spPr bwMode="gray">
          <a:xfrm>
            <a:off x="-9525" y="-9525"/>
            <a:ext cx="9156700" cy="6872288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5" name="Freeform 9"/>
          <p:cNvSpPr>
            <a:spLocks/>
          </p:cNvSpPr>
          <p:nvPr/>
        </p:nvSpPr>
        <p:spPr bwMode="gray">
          <a:xfrm>
            <a:off x="-4763" y="5500688"/>
            <a:ext cx="1441451" cy="1358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00"/>
              </a:cxn>
              <a:cxn ang="0">
                <a:pos x="1089" y="1100"/>
              </a:cxn>
              <a:cxn ang="0">
                <a:pos x="0" y="0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6" name="Line 13"/>
          <p:cNvSpPr>
            <a:spLocks noChangeShapeType="1"/>
          </p:cNvSpPr>
          <p:nvPr/>
        </p:nvSpPr>
        <p:spPr bwMode="gray">
          <a:xfrm>
            <a:off x="527050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7" name="Line 14"/>
          <p:cNvSpPr>
            <a:spLocks noChangeShapeType="1"/>
          </p:cNvSpPr>
          <p:nvPr/>
        </p:nvSpPr>
        <p:spPr bwMode="gray">
          <a:xfrm>
            <a:off x="16779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8" name="Line 15"/>
          <p:cNvSpPr>
            <a:spLocks noChangeShapeType="1"/>
          </p:cNvSpPr>
          <p:nvPr/>
        </p:nvSpPr>
        <p:spPr bwMode="gray">
          <a:xfrm>
            <a:off x="2830513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9" name="Line 16"/>
          <p:cNvSpPr>
            <a:spLocks noChangeShapeType="1"/>
          </p:cNvSpPr>
          <p:nvPr/>
        </p:nvSpPr>
        <p:spPr bwMode="gray">
          <a:xfrm>
            <a:off x="398303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" name="Line 17"/>
          <p:cNvSpPr>
            <a:spLocks noChangeShapeType="1"/>
          </p:cNvSpPr>
          <p:nvPr/>
        </p:nvSpPr>
        <p:spPr bwMode="gray">
          <a:xfrm>
            <a:off x="5133975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" name="Line 18"/>
          <p:cNvSpPr>
            <a:spLocks noChangeShapeType="1"/>
          </p:cNvSpPr>
          <p:nvPr/>
        </p:nvSpPr>
        <p:spPr bwMode="gray">
          <a:xfrm>
            <a:off x="62865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2" name="Line 19"/>
          <p:cNvSpPr>
            <a:spLocks noChangeShapeType="1"/>
          </p:cNvSpPr>
          <p:nvPr/>
        </p:nvSpPr>
        <p:spPr bwMode="gray">
          <a:xfrm>
            <a:off x="7439025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3" name="Line 20"/>
          <p:cNvSpPr>
            <a:spLocks noChangeShapeType="1"/>
          </p:cNvSpPr>
          <p:nvPr/>
        </p:nvSpPr>
        <p:spPr bwMode="gray">
          <a:xfrm>
            <a:off x="859155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4" name="Line 22"/>
          <p:cNvSpPr>
            <a:spLocks noChangeShapeType="1"/>
          </p:cNvSpPr>
          <p:nvPr/>
        </p:nvSpPr>
        <p:spPr bwMode="gray">
          <a:xfrm rot="5400000">
            <a:off x="2595563" y="-217646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5" name="Line 23"/>
          <p:cNvSpPr>
            <a:spLocks noChangeShapeType="1"/>
          </p:cNvSpPr>
          <p:nvPr/>
        </p:nvSpPr>
        <p:spPr bwMode="gray">
          <a:xfrm rot="5400000">
            <a:off x="4578350" y="-303688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6" name="Line 24"/>
          <p:cNvSpPr>
            <a:spLocks noChangeShapeType="1"/>
          </p:cNvSpPr>
          <p:nvPr/>
        </p:nvSpPr>
        <p:spPr bwMode="gray">
          <a:xfrm rot="5400000">
            <a:off x="4578350" y="-191293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7" name="Line 25"/>
          <p:cNvSpPr>
            <a:spLocks noChangeShapeType="1"/>
          </p:cNvSpPr>
          <p:nvPr/>
        </p:nvSpPr>
        <p:spPr bwMode="gray">
          <a:xfrm rot="5400000">
            <a:off x="4579938" y="-78898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8" name="Line 26"/>
          <p:cNvSpPr>
            <a:spLocks noChangeShapeType="1"/>
          </p:cNvSpPr>
          <p:nvPr/>
        </p:nvSpPr>
        <p:spPr bwMode="gray">
          <a:xfrm rot="5400000">
            <a:off x="4579938" y="334962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9" name="Line 27"/>
          <p:cNvSpPr>
            <a:spLocks noChangeShapeType="1"/>
          </p:cNvSpPr>
          <p:nvPr/>
        </p:nvSpPr>
        <p:spPr bwMode="gray">
          <a:xfrm rot="5400000">
            <a:off x="4905376" y="1824037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0" name="Rectangle 28"/>
          <p:cNvSpPr>
            <a:spLocks noChangeArrowheads="1"/>
          </p:cNvSpPr>
          <p:nvPr/>
        </p:nvSpPr>
        <p:spPr bwMode="gray">
          <a:xfrm>
            <a:off x="4005263" y="2692400"/>
            <a:ext cx="1128712" cy="1079500"/>
          </a:xfrm>
          <a:prstGeom prst="rect">
            <a:avLst/>
          </a:prstGeom>
          <a:solidFill>
            <a:srgbClr val="FFFFFF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1" name="Rectangle 29"/>
          <p:cNvSpPr>
            <a:spLocks noChangeArrowheads="1"/>
          </p:cNvSpPr>
          <p:nvPr/>
        </p:nvSpPr>
        <p:spPr bwMode="gray">
          <a:xfrm>
            <a:off x="7459663" y="4937125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2" name="Rectangle 30"/>
          <p:cNvSpPr>
            <a:spLocks noChangeArrowheads="1"/>
          </p:cNvSpPr>
          <p:nvPr/>
        </p:nvSpPr>
        <p:spPr bwMode="gray">
          <a:xfrm>
            <a:off x="549275" y="3808413"/>
            <a:ext cx="1128713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3" name="Rectangle 31"/>
          <p:cNvSpPr>
            <a:spLocks noChangeArrowheads="1"/>
          </p:cNvSpPr>
          <p:nvPr/>
        </p:nvSpPr>
        <p:spPr bwMode="gray">
          <a:xfrm>
            <a:off x="6307138" y="6064250"/>
            <a:ext cx="1128712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4" name="Rectangle 32"/>
          <p:cNvSpPr>
            <a:spLocks noChangeArrowheads="1"/>
          </p:cNvSpPr>
          <p:nvPr/>
        </p:nvSpPr>
        <p:spPr bwMode="gray">
          <a:xfrm>
            <a:off x="2846388" y="0"/>
            <a:ext cx="1128712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5" name="Rectangle 33"/>
          <p:cNvSpPr>
            <a:spLocks noChangeArrowheads="1"/>
          </p:cNvSpPr>
          <p:nvPr/>
        </p:nvSpPr>
        <p:spPr bwMode="gray">
          <a:xfrm>
            <a:off x="2852738" y="493871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6" name="Rectangle 34"/>
          <p:cNvSpPr>
            <a:spLocks noChangeArrowheads="1"/>
          </p:cNvSpPr>
          <p:nvPr/>
        </p:nvSpPr>
        <p:spPr bwMode="gray">
          <a:xfrm>
            <a:off x="6300788" y="156686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7" name="Freeform 36"/>
          <p:cNvSpPr>
            <a:spLocks/>
          </p:cNvSpPr>
          <p:nvPr/>
        </p:nvSpPr>
        <p:spPr bwMode="gray">
          <a:xfrm>
            <a:off x="4041775" y="0"/>
            <a:ext cx="5105400" cy="739775"/>
          </a:xfrm>
          <a:custGeom>
            <a:avLst/>
            <a:gdLst/>
            <a:ahLst/>
            <a:cxnLst>
              <a:cxn ang="0">
                <a:pos x="3130" y="453"/>
              </a:cxn>
              <a:cxn ang="0">
                <a:pos x="3130" y="0"/>
              </a:cxn>
              <a:cxn ang="0">
                <a:pos x="0" y="0"/>
              </a:cxn>
              <a:cxn ang="0">
                <a:pos x="3130" y="453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28" name="Picture 37" descr="water"/>
          <p:cNvPicPr>
            <a:picLocks noChangeAspect="1" noChangeArrowheads="1"/>
          </p:cNvPicPr>
          <p:nvPr/>
        </p:nvPicPr>
        <p:blipFill>
          <a:blip r:embed="rId2"/>
          <a:srcRect l="22409" t="16374" b="27486"/>
          <a:stretch>
            <a:fillRect/>
          </a:stretch>
        </p:blipFill>
        <p:spPr bwMode="gray">
          <a:xfrm rot="786797">
            <a:off x="6629400" y="-381000"/>
            <a:ext cx="2417763" cy="199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8" descr="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 rot="20740733" flipH="1">
            <a:off x="49213" y="5726113"/>
            <a:ext cx="1223962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2220D-298C-4787-97F2-8F2548CA5D1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27" grpId="0" animBg="1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7"/>
          <p:cNvSpPr>
            <a:spLocks/>
          </p:cNvSpPr>
          <p:nvPr/>
        </p:nvSpPr>
        <p:spPr bwMode="gray">
          <a:xfrm>
            <a:off x="-9525" y="-9525"/>
            <a:ext cx="9156700" cy="6872288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6" name="Freeform 9"/>
          <p:cNvSpPr>
            <a:spLocks/>
          </p:cNvSpPr>
          <p:nvPr/>
        </p:nvSpPr>
        <p:spPr bwMode="gray">
          <a:xfrm>
            <a:off x="-4763" y="5500688"/>
            <a:ext cx="1441451" cy="1358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00"/>
              </a:cxn>
              <a:cxn ang="0">
                <a:pos x="1089" y="1100"/>
              </a:cxn>
              <a:cxn ang="0">
                <a:pos x="0" y="0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7" name="Line 13"/>
          <p:cNvSpPr>
            <a:spLocks noChangeShapeType="1"/>
          </p:cNvSpPr>
          <p:nvPr/>
        </p:nvSpPr>
        <p:spPr bwMode="gray">
          <a:xfrm>
            <a:off x="527050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gray">
          <a:xfrm>
            <a:off x="16779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9" name="Line 15"/>
          <p:cNvSpPr>
            <a:spLocks noChangeShapeType="1"/>
          </p:cNvSpPr>
          <p:nvPr/>
        </p:nvSpPr>
        <p:spPr bwMode="gray">
          <a:xfrm>
            <a:off x="2830513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" name="Line 16"/>
          <p:cNvSpPr>
            <a:spLocks noChangeShapeType="1"/>
          </p:cNvSpPr>
          <p:nvPr/>
        </p:nvSpPr>
        <p:spPr bwMode="gray">
          <a:xfrm>
            <a:off x="398303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" name="Line 17"/>
          <p:cNvSpPr>
            <a:spLocks noChangeShapeType="1"/>
          </p:cNvSpPr>
          <p:nvPr/>
        </p:nvSpPr>
        <p:spPr bwMode="gray">
          <a:xfrm>
            <a:off x="5133975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2" name="Line 18"/>
          <p:cNvSpPr>
            <a:spLocks noChangeShapeType="1"/>
          </p:cNvSpPr>
          <p:nvPr/>
        </p:nvSpPr>
        <p:spPr bwMode="gray">
          <a:xfrm>
            <a:off x="62865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3" name="Line 19"/>
          <p:cNvSpPr>
            <a:spLocks noChangeShapeType="1"/>
          </p:cNvSpPr>
          <p:nvPr/>
        </p:nvSpPr>
        <p:spPr bwMode="gray">
          <a:xfrm>
            <a:off x="7439025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4" name="Line 20"/>
          <p:cNvSpPr>
            <a:spLocks noChangeShapeType="1"/>
          </p:cNvSpPr>
          <p:nvPr/>
        </p:nvSpPr>
        <p:spPr bwMode="gray">
          <a:xfrm>
            <a:off x="859155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5" name="Line 22"/>
          <p:cNvSpPr>
            <a:spLocks noChangeShapeType="1"/>
          </p:cNvSpPr>
          <p:nvPr/>
        </p:nvSpPr>
        <p:spPr bwMode="gray">
          <a:xfrm rot="5400000">
            <a:off x="2595563" y="-217646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6" name="Line 23"/>
          <p:cNvSpPr>
            <a:spLocks noChangeShapeType="1"/>
          </p:cNvSpPr>
          <p:nvPr/>
        </p:nvSpPr>
        <p:spPr bwMode="gray">
          <a:xfrm rot="5400000">
            <a:off x="4578350" y="-303688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7" name="Line 24"/>
          <p:cNvSpPr>
            <a:spLocks noChangeShapeType="1"/>
          </p:cNvSpPr>
          <p:nvPr/>
        </p:nvSpPr>
        <p:spPr bwMode="gray">
          <a:xfrm rot="5400000">
            <a:off x="4578350" y="-191293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8" name="Line 25"/>
          <p:cNvSpPr>
            <a:spLocks noChangeShapeType="1"/>
          </p:cNvSpPr>
          <p:nvPr/>
        </p:nvSpPr>
        <p:spPr bwMode="gray">
          <a:xfrm rot="5400000">
            <a:off x="4579938" y="-78898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9" name="Line 26"/>
          <p:cNvSpPr>
            <a:spLocks noChangeShapeType="1"/>
          </p:cNvSpPr>
          <p:nvPr/>
        </p:nvSpPr>
        <p:spPr bwMode="gray">
          <a:xfrm rot="5400000">
            <a:off x="4579938" y="334962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0" name="Line 27"/>
          <p:cNvSpPr>
            <a:spLocks noChangeShapeType="1"/>
          </p:cNvSpPr>
          <p:nvPr/>
        </p:nvSpPr>
        <p:spPr bwMode="gray">
          <a:xfrm rot="5400000">
            <a:off x="4905376" y="1824037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1" name="Rectangle 28"/>
          <p:cNvSpPr>
            <a:spLocks noChangeArrowheads="1"/>
          </p:cNvSpPr>
          <p:nvPr/>
        </p:nvSpPr>
        <p:spPr bwMode="gray">
          <a:xfrm>
            <a:off x="4005263" y="2692400"/>
            <a:ext cx="1128712" cy="1079500"/>
          </a:xfrm>
          <a:prstGeom prst="rect">
            <a:avLst/>
          </a:prstGeom>
          <a:solidFill>
            <a:srgbClr val="FFFFFF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2" name="Rectangle 29"/>
          <p:cNvSpPr>
            <a:spLocks noChangeArrowheads="1"/>
          </p:cNvSpPr>
          <p:nvPr/>
        </p:nvSpPr>
        <p:spPr bwMode="gray">
          <a:xfrm>
            <a:off x="7459663" y="4937125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3" name="Rectangle 30"/>
          <p:cNvSpPr>
            <a:spLocks noChangeArrowheads="1"/>
          </p:cNvSpPr>
          <p:nvPr/>
        </p:nvSpPr>
        <p:spPr bwMode="gray">
          <a:xfrm>
            <a:off x="549275" y="3808413"/>
            <a:ext cx="1128713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4" name="Rectangle 31"/>
          <p:cNvSpPr>
            <a:spLocks noChangeArrowheads="1"/>
          </p:cNvSpPr>
          <p:nvPr/>
        </p:nvSpPr>
        <p:spPr bwMode="gray">
          <a:xfrm>
            <a:off x="6307138" y="6064250"/>
            <a:ext cx="1128712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5" name="Rectangle 32"/>
          <p:cNvSpPr>
            <a:spLocks noChangeArrowheads="1"/>
          </p:cNvSpPr>
          <p:nvPr/>
        </p:nvSpPr>
        <p:spPr bwMode="gray">
          <a:xfrm>
            <a:off x="2846388" y="0"/>
            <a:ext cx="1128712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6" name="Rectangle 33"/>
          <p:cNvSpPr>
            <a:spLocks noChangeArrowheads="1"/>
          </p:cNvSpPr>
          <p:nvPr/>
        </p:nvSpPr>
        <p:spPr bwMode="gray">
          <a:xfrm>
            <a:off x="2852738" y="493871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7" name="Rectangle 34"/>
          <p:cNvSpPr>
            <a:spLocks noChangeArrowheads="1"/>
          </p:cNvSpPr>
          <p:nvPr/>
        </p:nvSpPr>
        <p:spPr bwMode="gray">
          <a:xfrm>
            <a:off x="6300788" y="156686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8" name="Freeform 36"/>
          <p:cNvSpPr>
            <a:spLocks/>
          </p:cNvSpPr>
          <p:nvPr/>
        </p:nvSpPr>
        <p:spPr bwMode="gray">
          <a:xfrm>
            <a:off x="4041775" y="0"/>
            <a:ext cx="5105400" cy="739775"/>
          </a:xfrm>
          <a:custGeom>
            <a:avLst/>
            <a:gdLst/>
            <a:ahLst/>
            <a:cxnLst>
              <a:cxn ang="0">
                <a:pos x="3130" y="453"/>
              </a:cxn>
              <a:cxn ang="0">
                <a:pos x="3130" y="0"/>
              </a:cxn>
              <a:cxn ang="0">
                <a:pos x="0" y="0"/>
              </a:cxn>
              <a:cxn ang="0">
                <a:pos x="3130" y="453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29" name="Picture 37" descr="water"/>
          <p:cNvPicPr>
            <a:picLocks noChangeAspect="1" noChangeArrowheads="1"/>
          </p:cNvPicPr>
          <p:nvPr/>
        </p:nvPicPr>
        <p:blipFill>
          <a:blip r:embed="rId2"/>
          <a:srcRect l="22409" t="16374" b="27486"/>
          <a:stretch>
            <a:fillRect/>
          </a:stretch>
        </p:blipFill>
        <p:spPr bwMode="gray">
          <a:xfrm rot="786797">
            <a:off x="6629400" y="-381000"/>
            <a:ext cx="2417763" cy="199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8" descr="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 rot="20740733" flipH="1">
            <a:off x="49213" y="5726113"/>
            <a:ext cx="1223962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1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B4F57-64F4-4A7A-83E5-31F5FDE74D0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28" grpId="0" animBg="1" autoUpdateAnimBg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gray">
          <a:xfrm>
            <a:off x="-9525" y="-9525"/>
            <a:ext cx="9156700" cy="6872288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8" name="Freeform 9"/>
          <p:cNvSpPr>
            <a:spLocks/>
          </p:cNvSpPr>
          <p:nvPr/>
        </p:nvSpPr>
        <p:spPr bwMode="gray">
          <a:xfrm>
            <a:off x="-4763" y="5500688"/>
            <a:ext cx="1441451" cy="1358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00"/>
              </a:cxn>
              <a:cxn ang="0">
                <a:pos x="1089" y="1100"/>
              </a:cxn>
              <a:cxn ang="0">
                <a:pos x="0" y="0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9" name="Line 13"/>
          <p:cNvSpPr>
            <a:spLocks noChangeShapeType="1"/>
          </p:cNvSpPr>
          <p:nvPr/>
        </p:nvSpPr>
        <p:spPr bwMode="gray">
          <a:xfrm>
            <a:off x="527050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" name="Line 14"/>
          <p:cNvSpPr>
            <a:spLocks noChangeShapeType="1"/>
          </p:cNvSpPr>
          <p:nvPr/>
        </p:nvSpPr>
        <p:spPr bwMode="gray">
          <a:xfrm>
            <a:off x="16779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gray">
          <a:xfrm>
            <a:off x="2830513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2" name="Line 16"/>
          <p:cNvSpPr>
            <a:spLocks noChangeShapeType="1"/>
          </p:cNvSpPr>
          <p:nvPr/>
        </p:nvSpPr>
        <p:spPr bwMode="gray">
          <a:xfrm>
            <a:off x="398303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3" name="Line 17"/>
          <p:cNvSpPr>
            <a:spLocks noChangeShapeType="1"/>
          </p:cNvSpPr>
          <p:nvPr/>
        </p:nvSpPr>
        <p:spPr bwMode="gray">
          <a:xfrm>
            <a:off x="5133975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4" name="Line 18"/>
          <p:cNvSpPr>
            <a:spLocks noChangeShapeType="1"/>
          </p:cNvSpPr>
          <p:nvPr/>
        </p:nvSpPr>
        <p:spPr bwMode="gray">
          <a:xfrm>
            <a:off x="62865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5" name="Line 19"/>
          <p:cNvSpPr>
            <a:spLocks noChangeShapeType="1"/>
          </p:cNvSpPr>
          <p:nvPr/>
        </p:nvSpPr>
        <p:spPr bwMode="gray">
          <a:xfrm>
            <a:off x="7439025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6" name="Line 20"/>
          <p:cNvSpPr>
            <a:spLocks noChangeShapeType="1"/>
          </p:cNvSpPr>
          <p:nvPr/>
        </p:nvSpPr>
        <p:spPr bwMode="gray">
          <a:xfrm>
            <a:off x="859155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7" name="Line 22"/>
          <p:cNvSpPr>
            <a:spLocks noChangeShapeType="1"/>
          </p:cNvSpPr>
          <p:nvPr/>
        </p:nvSpPr>
        <p:spPr bwMode="gray">
          <a:xfrm rot="5400000">
            <a:off x="2595563" y="-217646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8" name="Line 23"/>
          <p:cNvSpPr>
            <a:spLocks noChangeShapeType="1"/>
          </p:cNvSpPr>
          <p:nvPr/>
        </p:nvSpPr>
        <p:spPr bwMode="gray">
          <a:xfrm rot="5400000">
            <a:off x="4578350" y="-303688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9" name="Line 24"/>
          <p:cNvSpPr>
            <a:spLocks noChangeShapeType="1"/>
          </p:cNvSpPr>
          <p:nvPr/>
        </p:nvSpPr>
        <p:spPr bwMode="gray">
          <a:xfrm rot="5400000">
            <a:off x="4578350" y="-191293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0" name="Line 25"/>
          <p:cNvSpPr>
            <a:spLocks noChangeShapeType="1"/>
          </p:cNvSpPr>
          <p:nvPr/>
        </p:nvSpPr>
        <p:spPr bwMode="gray">
          <a:xfrm rot="5400000">
            <a:off x="4579938" y="-78898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1" name="Line 26"/>
          <p:cNvSpPr>
            <a:spLocks noChangeShapeType="1"/>
          </p:cNvSpPr>
          <p:nvPr/>
        </p:nvSpPr>
        <p:spPr bwMode="gray">
          <a:xfrm rot="5400000">
            <a:off x="4579938" y="334962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2" name="Line 27"/>
          <p:cNvSpPr>
            <a:spLocks noChangeShapeType="1"/>
          </p:cNvSpPr>
          <p:nvPr/>
        </p:nvSpPr>
        <p:spPr bwMode="gray">
          <a:xfrm rot="5400000">
            <a:off x="4905376" y="1824037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3" name="Rectangle 28"/>
          <p:cNvSpPr>
            <a:spLocks noChangeArrowheads="1"/>
          </p:cNvSpPr>
          <p:nvPr/>
        </p:nvSpPr>
        <p:spPr bwMode="gray">
          <a:xfrm>
            <a:off x="4005263" y="2692400"/>
            <a:ext cx="1128712" cy="1079500"/>
          </a:xfrm>
          <a:prstGeom prst="rect">
            <a:avLst/>
          </a:prstGeom>
          <a:solidFill>
            <a:srgbClr val="FFFFFF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4" name="Rectangle 29"/>
          <p:cNvSpPr>
            <a:spLocks noChangeArrowheads="1"/>
          </p:cNvSpPr>
          <p:nvPr/>
        </p:nvSpPr>
        <p:spPr bwMode="gray">
          <a:xfrm>
            <a:off x="7459663" y="4937125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5" name="Rectangle 30"/>
          <p:cNvSpPr>
            <a:spLocks noChangeArrowheads="1"/>
          </p:cNvSpPr>
          <p:nvPr/>
        </p:nvSpPr>
        <p:spPr bwMode="gray">
          <a:xfrm>
            <a:off x="549275" y="3808413"/>
            <a:ext cx="1128713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6" name="Rectangle 31"/>
          <p:cNvSpPr>
            <a:spLocks noChangeArrowheads="1"/>
          </p:cNvSpPr>
          <p:nvPr/>
        </p:nvSpPr>
        <p:spPr bwMode="gray">
          <a:xfrm>
            <a:off x="6307138" y="6064250"/>
            <a:ext cx="1128712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7" name="Rectangle 32"/>
          <p:cNvSpPr>
            <a:spLocks noChangeArrowheads="1"/>
          </p:cNvSpPr>
          <p:nvPr/>
        </p:nvSpPr>
        <p:spPr bwMode="gray">
          <a:xfrm>
            <a:off x="2846388" y="0"/>
            <a:ext cx="1128712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8" name="Rectangle 33"/>
          <p:cNvSpPr>
            <a:spLocks noChangeArrowheads="1"/>
          </p:cNvSpPr>
          <p:nvPr/>
        </p:nvSpPr>
        <p:spPr bwMode="gray">
          <a:xfrm>
            <a:off x="2852738" y="493871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9" name="Rectangle 34"/>
          <p:cNvSpPr>
            <a:spLocks noChangeArrowheads="1"/>
          </p:cNvSpPr>
          <p:nvPr/>
        </p:nvSpPr>
        <p:spPr bwMode="gray">
          <a:xfrm>
            <a:off x="6300788" y="156686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30" name="Freeform 36"/>
          <p:cNvSpPr>
            <a:spLocks/>
          </p:cNvSpPr>
          <p:nvPr/>
        </p:nvSpPr>
        <p:spPr bwMode="gray">
          <a:xfrm>
            <a:off x="4041775" y="0"/>
            <a:ext cx="5105400" cy="739775"/>
          </a:xfrm>
          <a:custGeom>
            <a:avLst/>
            <a:gdLst/>
            <a:ahLst/>
            <a:cxnLst>
              <a:cxn ang="0">
                <a:pos x="3130" y="453"/>
              </a:cxn>
              <a:cxn ang="0">
                <a:pos x="3130" y="0"/>
              </a:cxn>
              <a:cxn ang="0">
                <a:pos x="0" y="0"/>
              </a:cxn>
              <a:cxn ang="0">
                <a:pos x="3130" y="453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31" name="Picture 37" descr="water"/>
          <p:cNvPicPr>
            <a:picLocks noChangeAspect="1" noChangeArrowheads="1"/>
          </p:cNvPicPr>
          <p:nvPr/>
        </p:nvPicPr>
        <p:blipFill>
          <a:blip r:embed="rId2"/>
          <a:srcRect l="22409" t="16374" b="27486"/>
          <a:stretch>
            <a:fillRect/>
          </a:stretch>
        </p:blipFill>
        <p:spPr bwMode="gray">
          <a:xfrm rot="786797">
            <a:off x="6629400" y="-381000"/>
            <a:ext cx="2417763" cy="199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8" descr="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 rot="20740733" flipH="1">
            <a:off x="49213" y="5726113"/>
            <a:ext cx="1223962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2BC061-226A-4C57-9469-A993C282684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30" grpId="0" animBg="1" autoUpdateAnimBg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/>
          </p:cNvSpPr>
          <p:nvPr/>
        </p:nvSpPr>
        <p:spPr bwMode="gray">
          <a:xfrm>
            <a:off x="-9525" y="-9525"/>
            <a:ext cx="9156700" cy="6872288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4" name="Freeform 9"/>
          <p:cNvSpPr>
            <a:spLocks/>
          </p:cNvSpPr>
          <p:nvPr/>
        </p:nvSpPr>
        <p:spPr bwMode="gray">
          <a:xfrm>
            <a:off x="-4763" y="5500688"/>
            <a:ext cx="1441451" cy="1358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00"/>
              </a:cxn>
              <a:cxn ang="0">
                <a:pos x="1089" y="1100"/>
              </a:cxn>
              <a:cxn ang="0">
                <a:pos x="0" y="0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5" name="Line 13"/>
          <p:cNvSpPr>
            <a:spLocks noChangeShapeType="1"/>
          </p:cNvSpPr>
          <p:nvPr/>
        </p:nvSpPr>
        <p:spPr bwMode="gray">
          <a:xfrm>
            <a:off x="527050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6" name="Line 14"/>
          <p:cNvSpPr>
            <a:spLocks noChangeShapeType="1"/>
          </p:cNvSpPr>
          <p:nvPr/>
        </p:nvSpPr>
        <p:spPr bwMode="gray">
          <a:xfrm>
            <a:off x="16779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7" name="Line 15"/>
          <p:cNvSpPr>
            <a:spLocks noChangeShapeType="1"/>
          </p:cNvSpPr>
          <p:nvPr/>
        </p:nvSpPr>
        <p:spPr bwMode="gray">
          <a:xfrm>
            <a:off x="2830513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8" name="Line 16"/>
          <p:cNvSpPr>
            <a:spLocks noChangeShapeType="1"/>
          </p:cNvSpPr>
          <p:nvPr/>
        </p:nvSpPr>
        <p:spPr bwMode="gray">
          <a:xfrm>
            <a:off x="398303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9" name="Line 17"/>
          <p:cNvSpPr>
            <a:spLocks noChangeShapeType="1"/>
          </p:cNvSpPr>
          <p:nvPr/>
        </p:nvSpPr>
        <p:spPr bwMode="gray">
          <a:xfrm>
            <a:off x="5133975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" name="Line 18"/>
          <p:cNvSpPr>
            <a:spLocks noChangeShapeType="1"/>
          </p:cNvSpPr>
          <p:nvPr/>
        </p:nvSpPr>
        <p:spPr bwMode="gray">
          <a:xfrm>
            <a:off x="62865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" name="Line 19"/>
          <p:cNvSpPr>
            <a:spLocks noChangeShapeType="1"/>
          </p:cNvSpPr>
          <p:nvPr/>
        </p:nvSpPr>
        <p:spPr bwMode="gray">
          <a:xfrm>
            <a:off x="7439025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2" name="Line 20"/>
          <p:cNvSpPr>
            <a:spLocks noChangeShapeType="1"/>
          </p:cNvSpPr>
          <p:nvPr/>
        </p:nvSpPr>
        <p:spPr bwMode="gray">
          <a:xfrm>
            <a:off x="859155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3" name="Line 22"/>
          <p:cNvSpPr>
            <a:spLocks noChangeShapeType="1"/>
          </p:cNvSpPr>
          <p:nvPr/>
        </p:nvSpPr>
        <p:spPr bwMode="gray">
          <a:xfrm rot="5400000">
            <a:off x="2595563" y="-217646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4" name="Line 23"/>
          <p:cNvSpPr>
            <a:spLocks noChangeShapeType="1"/>
          </p:cNvSpPr>
          <p:nvPr/>
        </p:nvSpPr>
        <p:spPr bwMode="gray">
          <a:xfrm rot="5400000">
            <a:off x="4578350" y="-303688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5" name="Line 24"/>
          <p:cNvSpPr>
            <a:spLocks noChangeShapeType="1"/>
          </p:cNvSpPr>
          <p:nvPr/>
        </p:nvSpPr>
        <p:spPr bwMode="gray">
          <a:xfrm rot="5400000">
            <a:off x="4578350" y="-191293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6" name="Line 25"/>
          <p:cNvSpPr>
            <a:spLocks noChangeShapeType="1"/>
          </p:cNvSpPr>
          <p:nvPr/>
        </p:nvSpPr>
        <p:spPr bwMode="gray">
          <a:xfrm rot="5400000">
            <a:off x="4579938" y="-78898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7" name="Line 26"/>
          <p:cNvSpPr>
            <a:spLocks noChangeShapeType="1"/>
          </p:cNvSpPr>
          <p:nvPr/>
        </p:nvSpPr>
        <p:spPr bwMode="gray">
          <a:xfrm rot="5400000">
            <a:off x="4579938" y="334962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8" name="Line 27"/>
          <p:cNvSpPr>
            <a:spLocks noChangeShapeType="1"/>
          </p:cNvSpPr>
          <p:nvPr/>
        </p:nvSpPr>
        <p:spPr bwMode="gray">
          <a:xfrm rot="5400000">
            <a:off x="4905376" y="1824037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9" name="Rectangle 28"/>
          <p:cNvSpPr>
            <a:spLocks noChangeArrowheads="1"/>
          </p:cNvSpPr>
          <p:nvPr/>
        </p:nvSpPr>
        <p:spPr bwMode="gray">
          <a:xfrm>
            <a:off x="4005263" y="2692400"/>
            <a:ext cx="1128712" cy="1079500"/>
          </a:xfrm>
          <a:prstGeom prst="rect">
            <a:avLst/>
          </a:prstGeom>
          <a:solidFill>
            <a:srgbClr val="FFFFFF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0" name="Rectangle 29"/>
          <p:cNvSpPr>
            <a:spLocks noChangeArrowheads="1"/>
          </p:cNvSpPr>
          <p:nvPr/>
        </p:nvSpPr>
        <p:spPr bwMode="gray">
          <a:xfrm>
            <a:off x="7459663" y="4937125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1" name="Rectangle 30"/>
          <p:cNvSpPr>
            <a:spLocks noChangeArrowheads="1"/>
          </p:cNvSpPr>
          <p:nvPr/>
        </p:nvSpPr>
        <p:spPr bwMode="gray">
          <a:xfrm>
            <a:off x="549275" y="3808413"/>
            <a:ext cx="1128713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2" name="Rectangle 31"/>
          <p:cNvSpPr>
            <a:spLocks noChangeArrowheads="1"/>
          </p:cNvSpPr>
          <p:nvPr/>
        </p:nvSpPr>
        <p:spPr bwMode="gray">
          <a:xfrm>
            <a:off x="6307138" y="6064250"/>
            <a:ext cx="1128712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3" name="Rectangle 32"/>
          <p:cNvSpPr>
            <a:spLocks noChangeArrowheads="1"/>
          </p:cNvSpPr>
          <p:nvPr/>
        </p:nvSpPr>
        <p:spPr bwMode="gray">
          <a:xfrm>
            <a:off x="2846388" y="0"/>
            <a:ext cx="1128712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4" name="Rectangle 33"/>
          <p:cNvSpPr>
            <a:spLocks noChangeArrowheads="1"/>
          </p:cNvSpPr>
          <p:nvPr/>
        </p:nvSpPr>
        <p:spPr bwMode="gray">
          <a:xfrm>
            <a:off x="2852738" y="493871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5" name="Rectangle 34"/>
          <p:cNvSpPr>
            <a:spLocks noChangeArrowheads="1"/>
          </p:cNvSpPr>
          <p:nvPr/>
        </p:nvSpPr>
        <p:spPr bwMode="gray">
          <a:xfrm>
            <a:off x="6300788" y="156686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6" name="Freeform 36"/>
          <p:cNvSpPr>
            <a:spLocks/>
          </p:cNvSpPr>
          <p:nvPr/>
        </p:nvSpPr>
        <p:spPr bwMode="gray">
          <a:xfrm>
            <a:off x="4041775" y="0"/>
            <a:ext cx="5105400" cy="739775"/>
          </a:xfrm>
          <a:custGeom>
            <a:avLst/>
            <a:gdLst/>
            <a:ahLst/>
            <a:cxnLst>
              <a:cxn ang="0">
                <a:pos x="3130" y="453"/>
              </a:cxn>
              <a:cxn ang="0">
                <a:pos x="3130" y="0"/>
              </a:cxn>
              <a:cxn ang="0">
                <a:pos x="0" y="0"/>
              </a:cxn>
              <a:cxn ang="0">
                <a:pos x="3130" y="453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27" name="Picture 37" descr="water"/>
          <p:cNvPicPr>
            <a:picLocks noChangeAspect="1" noChangeArrowheads="1"/>
          </p:cNvPicPr>
          <p:nvPr/>
        </p:nvPicPr>
        <p:blipFill>
          <a:blip r:embed="rId2"/>
          <a:srcRect l="22409" t="16374" b="27486"/>
          <a:stretch>
            <a:fillRect/>
          </a:stretch>
        </p:blipFill>
        <p:spPr bwMode="gray">
          <a:xfrm rot="786797">
            <a:off x="6629400" y="-381000"/>
            <a:ext cx="2417763" cy="199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8" descr="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 rot="20740733" flipH="1">
            <a:off x="49213" y="5726113"/>
            <a:ext cx="1223962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29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AEBAA-5010-4F6B-BE5C-C34F2548731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  <p:bldP spid="26" grpId="0" animBg="1" autoUpdateAnimBg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7"/>
          <p:cNvSpPr>
            <a:spLocks/>
          </p:cNvSpPr>
          <p:nvPr/>
        </p:nvSpPr>
        <p:spPr bwMode="gray">
          <a:xfrm>
            <a:off x="-9525" y="-9525"/>
            <a:ext cx="9156700" cy="6872288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3" name="Freeform 9"/>
          <p:cNvSpPr>
            <a:spLocks/>
          </p:cNvSpPr>
          <p:nvPr/>
        </p:nvSpPr>
        <p:spPr bwMode="gray">
          <a:xfrm>
            <a:off x="-4763" y="5500688"/>
            <a:ext cx="1441451" cy="1358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00"/>
              </a:cxn>
              <a:cxn ang="0">
                <a:pos x="1089" y="1100"/>
              </a:cxn>
              <a:cxn ang="0">
                <a:pos x="0" y="0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4" name="Line 13"/>
          <p:cNvSpPr>
            <a:spLocks noChangeShapeType="1"/>
          </p:cNvSpPr>
          <p:nvPr/>
        </p:nvSpPr>
        <p:spPr bwMode="gray">
          <a:xfrm>
            <a:off x="527050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5" name="Line 14"/>
          <p:cNvSpPr>
            <a:spLocks noChangeShapeType="1"/>
          </p:cNvSpPr>
          <p:nvPr/>
        </p:nvSpPr>
        <p:spPr bwMode="gray">
          <a:xfrm>
            <a:off x="16779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6" name="Line 15"/>
          <p:cNvSpPr>
            <a:spLocks noChangeShapeType="1"/>
          </p:cNvSpPr>
          <p:nvPr/>
        </p:nvSpPr>
        <p:spPr bwMode="gray">
          <a:xfrm>
            <a:off x="2830513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7" name="Line 16"/>
          <p:cNvSpPr>
            <a:spLocks noChangeShapeType="1"/>
          </p:cNvSpPr>
          <p:nvPr/>
        </p:nvSpPr>
        <p:spPr bwMode="gray">
          <a:xfrm>
            <a:off x="398303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8" name="Line 17"/>
          <p:cNvSpPr>
            <a:spLocks noChangeShapeType="1"/>
          </p:cNvSpPr>
          <p:nvPr/>
        </p:nvSpPr>
        <p:spPr bwMode="gray">
          <a:xfrm>
            <a:off x="5133975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9" name="Line 18"/>
          <p:cNvSpPr>
            <a:spLocks noChangeShapeType="1"/>
          </p:cNvSpPr>
          <p:nvPr/>
        </p:nvSpPr>
        <p:spPr bwMode="gray">
          <a:xfrm>
            <a:off x="62865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" name="Line 19"/>
          <p:cNvSpPr>
            <a:spLocks noChangeShapeType="1"/>
          </p:cNvSpPr>
          <p:nvPr/>
        </p:nvSpPr>
        <p:spPr bwMode="gray">
          <a:xfrm>
            <a:off x="7439025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" name="Line 20"/>
          <p:cNvSpPr>
            <a:spLocks noChangeShapeType="1"/>
          </p:cNvSpPr>
          <p:nvPr/>
        </p:nvSpPr>
        <p:spPr bwMode="gray">
          <a:xfrm>
            <a:off x="859155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2" name="Line 22"/>
          <p:cNvSpPr>
            <a:spLocks noChangeShapeType="1"/>
          </p:cNvSpPr>
          <p:nvPr/>
        </p:nvSpPr>
        <p:spPr bwMode="gray">
          <a:xfrm rot="5400000">
            <a:off x="2595563" y="-217646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3" name="Line 23"/>
          <p:cNvSpPr>
            <a:spLocks noChangeShapeType="1"/>
          </p:cNvSpPr>
          <p:nvPr/>
        </p:nvSpPr>
        <p:spPr bwMode="gray">
          <a:xfrm rot="5400000">
            <a:off x="4578350" y="-303688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4" name="Line 24"/>
          <p:cNvSpPr>
            <a:spLocks noChangeShapeType="1"/>
          </p:cNvSpPr>
          <p:nvPr/>
        </p:nvSpPr>
        <p:spPr bwMode="gray">
          <a:xfrm rot="5400000">
            <a:off x="4578350" y="-191293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5" name="Line 25"/>
          <p:cNvSpPr>
            <a:spLocks noChangeShapeType="1"/>
          </p:cNvSpPr>
          <p:nvPr/>
        </p:nvSpPr>
        <p:spPr bwMode="gray">
          <a:xfrm rot="5400000">
            <a:off x="4579938" y="-78898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6" name="Line 26"/>
          <p:cNvSpPr>
            <a:spLocks noChangeShapeType="1"/>
          </p:cNvSpPr>
          <p:nvPr/>
        </p:nvSpPr>
        <p:spPr bwMode="gray">
          <a:xfrm rot="5400000">
            <a:off x="4579938" y="334962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7" name="Line 27"/>
          <p:cNvSpPr>
            <a:spLocks noChangeShapeType="1"/>
          </p:cNvSpPr>
          <p:nvPr/>
        </p:nvSpPr>
        <p:spPr bwMode="gray">
          <a:xfrm rot="5400000">
            <a:off x="4905376" y="1824037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8" name="Rectangle 28"/>
          <p:cNvSpPr>
            <a:spLocks noChangeArrowheads="1"/>
          </p:cNvSpPr>
          <p:nvPr/>
        </p:nvSpPr>
        <p:spPr bwMode="gray">
          <a:xfrm>
            <a:off x="4005263" y="2692400"/>
            <a:ext cx="1128712" cy="1079500"/>
          </a:xfrm>
          <a:prstGeom prst="rect">
            <a:avLst/>
          </a:prstGeom>
          <a:solidFill>
            <a:srgbClr val="FFFFFF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9" name="Rectangle 29"/>
          <p:cNvSpPr>
            <a:spLocks noChangeArrowheads="1"/>
          </p:cNvSpPr>
          <p:nvPr/>
        </p:nvSpPr>
        <p:spPr bwMode="gray">
          <a:xfrm>
            <a:off x="7459663" y="4937125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0" name="Rectangle 30"/>
          <p:cNvSpPr>
            <a:spLocks noChangeArrowheads="1"/>
          </p:cNvSpPr>
          <p:nvPr/>
        </p:nvSpPr>
        <p:spPr bwMode="gray">
          <a:xfrm>
            <a:off x="549275" y="3808413"/>
            <a:ext cx="1128713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1" name="Rectangle 31"/>
          <p:cNvSpPr>
            <a:spLocks noChangeArrowheads="1"/>
          </p:cNvSpPr>
          <p:nvPr/>
        </p:nvSpPr>
        <p:spPr bwMode="gray">
          <a:xfrm>
            <a:off x="6307138" y="6064250"/>
            <a:ext cx="1128712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2" name="Rectangle 32"/>
          <p:cNvSpPr>
            <a:spLocks noChangeArrowheads="1"/>
          </p:cNvSpPr>
          <p:nvPr/>
        </p:nvSpPr>
        <p:spPr bwMode="gray">
          <a:xfrm>
            <a:off x="2846388" y="0"/>
            <a:ext cx="1128712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3" name="Rectangle 33"/>
          <p:cNvSpPr>
            <a:spLocks noChangeArrowheads="1"/>
          </p:cNvSpPr>
          <p:nvPr/>
        </p:nvSpPr>
        <p:spPr bwMode="gray">
          <a:xfrm>
            <a:off x="2852738" y="493871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4" name="Rectangle 34"/>
          <p:cNvSpPr>
            <a:spLocks noChangeArrowheads="1"/>
          </p:cNvSpPr>
          <p:nvPr/>
        </p:nvSpPr>
        <p:spPr bwMode="gray">
          <a:xfrm>
            <a:off x="6300788" y="156686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5" name="Freeform 36"/>
          <p:cNvSpPr>
            <a:spLocks/>
          </p:cNvSpPr>
          <p:nvPr/>
        </p:nvSpPr>
        <p:spPr bwMode="gray">
          <a:xfrm>
            <a:off x="4041775" y="0"/>
            <a:ext cx="5105400" cy="739775"/>
          </a:xfrm>
          <a:custGeom>
            <a:avLst/>
            <a:gdLst/>
            <a:ahLst/>
            <a:cxnLst>
              <a:cxn ang="0">
                <a:pos x="3130" y="453"/>
              </a:cxn>
              <a:cxn ang="0">
                <a:pos x="3130" y="0"/>
              </a:cxn>
              <a:cxn ang="0">
                <a:pos x="0" y="0"/>
              </a:cxn>
              <a:cxn ang="0">
                <a:pos x="3130" y="453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26" name="Picture 37" descr="water"/>
          <p:cNvPicPr>
            <a:picLocks noChangeAspect="1" noChangeArrowheads="1"/>
          </p:cNvPicPr>
          <p:nvPr/>
        </p:nvPicPr>
        <p:blipFill>
          <a:blip r:embed="rId2"/>
          <a:srcRect l="22409" t="16374" b="27486"/>
          <a:stretch>
            <a:fillRect/>
          </a:stretch>
        </p:blipFill>
        <p:spPr bwMode="gray">
          <a:xfrm rot="786797">
            <a:off x="6629400" y="-381000"/>
            <a:ext cx="2417763" cy="199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8" descr="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 rot="20740733" flipH="1">
            <a:off x="49213" y="5726113"/>
            <a:ext cx="1223962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A1F7F-39F8-4FC1-8B3B-B838514E915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utoUpdateAnimBg="0"/>
      <p:bldP spid="25" grpId="0" animBg="1" autoUpdateAnimBg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7"/>
          <p:cNvSpPr>
            <a:spLocks/>
          </p:cNvSpPr>
          <p:nvPr/>
        </p:nvSpPr>
        <p:spPr bwMode="gray">
          <a:xfrm>
            <a:off x="-9525" y="-9525"/>
            <a:ext cx="9156700" cy="6872288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6" name="Freeform 9"/>
          <p:cNvSpPr>
            <a:spLocks/>
          </p:cNvSpPr>
          <p:nvPr/>
        </p:nvSpPr>
        <p:spPr bwMode="gray">
          <a:xfrm>
            <a:off x="-4763" y="5500688"/>
            <a:ext cx="1441451" cy="1358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00"/>
              </a:cxn>
              <a:cxn ang="0">
                <a:pos x="1089" y="1100"/>
              </a:cxn>
              <a:cxn ang="0">
                <a:pos x="0" y="0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7" name="Line 13"/>
          <p:cNvSpPr>
            <a:spLocks noChangeShapeType="1"/>
          </p:cNvSpPr>
          <p:nvPr/>
        </p:nvSpPr>
        <p:spPr bwMode="gray">
          <a:xfrm>
            <a:off x="527050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gray">
          <a:xfrm>
            <a:off x="16779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9" name="Line 15"/>
          <p:cNvSpPr>
            <a:spLocks noChangeShapeType="1"/>
          </p:cNvSpPr>
          <p:nvPr/>
        </p:nvSpPr>
        <p:spPr bwMode="gray">
          <a:xfrm>
            <a:off x="2830513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" name="Line 16"/>
          <p:cNvSpPr>
            <a:spLocks noChangeShapeType="1"/>
          </p:cNvSpPr>
          <p:nvPr/>
        </p:nvSpPr>
        <p:spPr bwMode="gray">
          <a:xfrm>
            <a:off x="398303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" name="Line 17"/>
          <p:cNvSpPr>
            <a:spLocks noChangeShapeType="1"/>
          </p:cNvSpPr>
          <p:nvPr/>
        </p:nvSpPr>
        <p:spPr bwMode="gray">
          <a:xfrm>
            <a:off x="5133975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2" name="Line 18"/>
          <p:cNvSpPr>
            <a:spLocks noChangeShapeType="1"/>
          </p:cNvSpPr>
          <p:nvPr/>
        </p:nvSpPr>
        <p:spPr bwMode="gray">
          <a:xfrm>
            <a:off x="62865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3" name="Line 19"/>
          <p:cNvSpPr>
            <a:spLocks noChangeShapeType="1"/>
          </p:cNvSpPr>
          <p:nvPr/>
        </p:nvSpPr>
        <p:spPr bwMode="gray">
          <a:xfrm>
            <a:off x="7439025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4" name="Line 20"/>
          <p:cNvSpPr>
            <a:spLocks noChangeShapeType="1"/>
          </p:cNvSpPr>
          <p:nvPr/>
        </p:nvSpPr>
        <p:spPr bwMode="gray">
          <a:xfrm>
            <a:off x="859155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5" name="Line 22"/>
          <p:cNvSpPr>
            <a:spLocks noChangeShapeType="1"/>
          </p:cNvSpPr>
          <p:nvPr/>
        </p:nvSpPr>
        <p:spPr bwMode="gray">
          <a:xfrm rot="5400000">
            <a:off x="2595563" y="-217646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6" name="Line 23"/>
          <p:cNvSpPr>
            <a:spLocks noChangeShapeType="1"/>
          </p:cNvSpPr>
          <p:nvPr/>
        </p:nvSpPr>
        <p:spPr bwMode="gray">
          <a:xfrm rot="5400000">
            <a:off x="4578350" y="-303688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7" name="Line 24"/>
          <p:cNvSpPr>
            <a:spLocks noChangeShapeType="1"/>
          </p:cNvSpPr>
          <p:nvPr/>
        </p:nvSpPr>
        <p:spPr bwMode="gray">
          <a:xfrm rot="5400000">
            <a:off x="4578350" y="-191293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8" name="Line 25"/>
          <p:cNvSpPr>
            <a:spLocks noChangeShapeType="1"/>
          </p:cNvSpPr>
          <p:nvPr/>
        </p:nvSpPr>
        <p:spPr bwMode="gray">
          <a:xfrm rot="5400000">
            <a:off x="4579938" y="-78898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9" name="Line 26"/>
          <p:cNvSpPr>
            <a:spLocks noChangeShapeType="1"/>
          </p:cNvSpPr>
          <p:nvPr/>
        </p:nvSpPr>
        <p:spPr bwMode="gray">
          <a:xfrm rot="5400000">
            <a:off x="4579938" y="334962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0" name="Line 27"/>
          <p:cNvSpPr>
            <a:spLocks noChangeShapeType="1"/>
          </p:cNvSpPr>
          <p:nvPr/>
        </p:nvSpPr>
        <p:spPr bwMode="gray">
          <a:xfrm rot="5400000">
            <a:off x="4905376" y="1824037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1" name="Rectangle 28"/>
          <p:cNvSpPr>
            <a:spLocks noChangeArrowheads="1"/>
          </p:cNvSpPr>
          <p:nvPr/>
        </p:nvSpPr>
        <p:spPr bwMode="gray">
          <a:xfrm>
            <a:off x="4005263" y="2692400"/>
            <a:ext cx="1128712" cy="1079500"/>
          </a:xfrm>
          <a:prstGeom prst="rect">
            <a:avLst/>
          </a:prstGeom>
          <a:solidFill>
            <a:srgbClr val="FFFFFF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2" name="Rectangle 29"/>
          <p:cNvSpPr>
            <a:spLocks noChangeArrowheads="1"/>
          </p:cNvSpPr>
          <p:nvPr/>
        </p:nvSpPr>
        <p:spPr bwMode="gray">
          <a:xfrm>
            <a:off x="7459663" y="4937125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3" name="Rectangle 30"/>
          <p:cNvSpPr>
            <a:spLocks noChangeArrowheads="1"/>
          </p:cNvSpPr>
          <p:nvPr/>
        </p:nvSpPr>
        <p:spPr bwMode="gray">
          <a:xfrm>
            <a:off x="549275" y="3808413"/>
            <a:ext cx="1128713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4" name="Rectangle 31"/>
          <p:cNvSpPr>
            <a:spLocks noChangeArrowheads="1"/>
          </p:cNvSpPr>
          <p:nvPr/>
        </p:nvSpPr>
        <p:spPr bwMode="gray">
          <a:xfrm>
            <a:off x="6307138" y="6064250"/>
            <a:ext cx="1128712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5" name="Rectangle 32"/>
          <p:cNvSpPr>
            <a:spLocks noChangeArrowheads="1"/>
          </p:cNvSpPr>
          <p:nvPr/>
        </p:nvSpPr>
        <p:spPr bwMode="gray">
          <a:xfrm>
            <a:off x="2846388" y="0"/>
            <a:ext cx="1128712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6" name="Rectangle 33"/>
          <p:cNvSpPr>
            <a:spLocks noChangeArrowheads="1"/>
          </p:cNvSpPr>
          <p:nvPr/>
        </p:nvSpPr>
        <p:spPr bwMode="gray">
          <a:xfrm>
            <a:off x="2852738" y="493871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7" name="Rectangle 34"/>
          <p:cNvSpPr>
            <a:spLocks noChangeArrowheads="1"/>
          </p:cNvSpPr>
          <p:nvPr/>
        </p:nvSpPr>
        <p:spPr bwMode="gray">
          <a:xfrm>
            <a:off x="6300788" y="156686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8" name="Freeform 36"/>
          <p:cNvSpPr>
            <a:spLocks/>
          </p:cNvSpPr>
          <p:nvPr/>
        </p:nvSpPr>
        <p:spPr bwMode="gray">
          <a:xfrm>
            <a:off x="4041775" y="0"/>
            <a:ext cx="5105400" cy="739775"/>
          </a:xfrm>
          <a:custGeom>
            <a:avLst/>
            <a:gdLst/>
            <a:ahLst/>
            <a:cxnLst>
              <a:cxn ang="0">
                <a:pos x="3130" y="453"/>
              </a:cxn>
              <a:cxn ang="0">
                <a:pos x="3130" y="0"/>
              </a:cxn>
              <a:cxn ang="0">
                <a:pos x="0" y="0"/>
              </a:cxn>
              <a:cxn ang="0">
                <a:pos x="3130" y="453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29" name="Picture 37" descr="water"/>
          <p:cNvPicPr>
            <a:picLocks noChangeAspect="1" noChangeArrowheads="1"/>
          </p:cNvPicPr>
          <p:nvPr/>
        </p:nvPicPr>
        <p:blipFill>
          <a:blip r:embed="rId2"/>
          <a:srcRect l="22409" t="16374" b="27486"/>
          <a:stretch>
            <a:fillRect/>
          </a:stretch>
        </p:blipFill>
        <p:spPr bwMode="gray">
          <a:xfrm rot="786797">
            <a:off x="6629400" y="-381000"/>
            <a:ext cx="2417763" cy="199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8" descr="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 rot="20740733" flipH="1">
            <a:off x="49213" y="5726113"/>
            <a:ext cx="1223962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FAEB2-B0DB-4C01-B08F-743B5AA1ADB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28" grpId="0" animBg="1" autoUpdateAnimBg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7"/>
          <p:cNvSpPr>
            <a:spLocks/>
          </p:cNvSpPr>
          <p:nvPr/>
        </p:nvSpPr>
        <p:spPr bwMode="gray">
          <a:xfrm>
            <a:off x="-9525" y="-9525"/>
            <a:ext cx="9156700" cy="6872288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6" name="Freeform 9"/>
          <p:cNvSpPr>
            <a:spLocks/>
          </p:cNvSpPr>
          <p:nvPr/>
        </p:nvSpPr>
        <p:spPr bwMode="gray">
          <a:xfrm>
            <a:off x="-4763" y="5500688"/>
            <a:ext cx="1441451" cy="1358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00"/>
              </a:cxn>
              <a:cxn ang="0">
                <a:pos x="1089" y="1100"/>
              </a:cxn>
              <a:cxn ang="0">
                <a:pos x="0" y="0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7" name="Line 13"/>
          <p:cNvSpPr>
            <a:spLocks noChangeShapeType="1"/>
          </p:cNvSpPr>
          <p:nvPr/>
        </p:nvSpPr>
        <p:spPr bwMode="gray">
          <a:xfrm>
            <a:off x="527050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gray">
          <a:xfrm>
            <a:off x="16779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9" name="Line 15"/>
          <p:cNvSpPr>
            <a:spLocks noChangeShapeType="1"/>
          </p:cNvSpPr>
          <p:nvPr/>
        </p:nvSpPr>
        <p:spPr bwMode="gray">
          <a:xfrm>
            <a:off x="2830513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" name="Line 16"/>
          <p:cNvSpPr>
            <a:spLocks noChangeShapeType="1"/>
          </p:cNvSpPr>
          <p:nvPr/>
        </p:nvSpPr>
        <p:spPr bwMode="gray">
          <a:xfrm>
            <a:off x="398303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" name="Line 17"/>
          <p:cNvSpPr>
            <a:spLocks noChangeShapeType="1"/>
          </p:cNvSpPr>
          <p:nvPr/>
        </p:nvSpPr>
        <p:spPr bwMode="gray">
          <a:xfrm>
            <a:off x="5133975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2" name="Line 18"/>
          <p:cNvSpPr>
            <a:spLocks noChangeShapeType="1"/>
          </p:cNvSpPr>
          <p:nvPr/>
        </p:nvSpPr>
        <p:spPr bwMode="gray">
          <a:xfrm>
            <a:off x="62865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3" name="Line 19"/>
          <p:cNvSpPr>
            <a:spLocks noChangeShapeType="1"/>
          </p:cNvSpPr>
          <p:nvPr/>
        </p:nvSpPr>
        <p:spPr bwMode="gray">
          <a:xfrm>
            <a:off x="7439025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4" name="Line 20"/>
          <p:cNvSpPr>
            <a:spLocks noChangeShapeType="1"/>
          </p:cNvSpPr>
          <p:nvPr/>
        </p:nvSpPr>
        <p:spPr bwMode="gray">
          <a:xfrm>
            <a:off x="859155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5" name="Line 22"/>
          <p:cNvSpPr>
            <a:spLocks noChangeShapeType="1"/>
          </p:cNvSpPr>
          <p:nvPr/>
        </p:nvSpPr>
        <p:spPr bwMode="gray">
          <a:xfrm rot="5400000">
            <a:off x="2595563" y="-217646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6" name="Line 23"/>
          <p:cNvSpPr>
            <a:spLocks noChangeShapeType="1"/>
          </p:cNvSpPr>
          <p:nvPr/>
        </p:nvSpPr>
        <p:spPr bwMode="gray">
          <a:xfrm rot="5400000">
            <a:off x="4578350" y="-303688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7" name="Line 24"/>
          <p:cNvSpPr>
            <a:spLocks noChangeShapeType="1"/>
          </p:cNvSpPr>
          <p:nvPr/>
        </p:nvSpPr>
        <p:spPr bwMode="gray">
          <a:xfrm rot="5400000">
            <a:off x="4578350" y="-191293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8" name="Line 25"/>
          <p:cNvSpPr>
            <a:spLocks noChangeShapeType="1"/>
          </p:cNvSpPr>
          <p:nvPr/>
        </p:nvSpPr>
        <p:spPr bwMode="gray">
          <a:xfrm rot="5400000">
            <a:off x="4579938" y="-78898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9" name="Line 26"/>
          <p:cNvSpPr>
            <a:spLocks noChangeShapeType="1"/>
          </p:cNvSpPr>
          <p:nvPr/>
        </p:nvSpPr>
        <p:spPr bwMode="gray">
          <a:xfrm rot="5400000">
            <a:off x="4579938" y="334962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0" name="Line 27"/>
          <p:cNvSpPr>
            <a:spLocks noChangeShapeType="1"/>
          </p:cNvSpPr>
          <p:nvPr/>
        </p:nvSpPr>
        <p:spPr bwMode="gray">
          <a:xfrm rot="5400000">
            <a:off x="4905376" y="1824037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1" name="Rectangle 28"/>
          <p:cNvSpPr>
            <a:spLocks noChangeArrowheads="1"/>
          </p:cNvSpPr>
          <p:nvPr/>
        </p:nvSpPr>
        <p:spPr bwMode="gray">
          <a:xfrm>
            <a:off x="4005263" y="2692400"/>
            <a:ext cx="1128712" cy="1079500"/>
          </a:xfrm>
          <a:prstGeom prst="rect">
            <a:avLst/>
          </a:prstGeom>
          <a:solidFill>
            <a:srgbClr val="FFFFFF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2" name="Rectangle 29"/>
          <p:cNvSpPr>
            <a:spLocks noChangeArrowheads="1"/>
          </p:cNvSpPr>
          <p:nvPr/>
        </p:nvSpPr>
        <p:spPr bwMode="gray">
          <a:xfrm>
            <a:off x="7459663" y="4937125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3" name="Rectangle 30"/>
          <p:cNvSpPr>
            <a:spLocks noChangeArrowheads="1"/>
          </p:cNvSpPr>
          <p:nvPr/>
        </p:nvSpPr>
        <p:spPr bwMode="gray">
          <a:xfrm>
            <a:off x="549275" y="3808413"/>
            <a:ext cx="1128713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4" name="Rectangle 31"/>
          <p:cNvSpPr>
            <a:spLocks noChangeArrowheads="1"/>
          </p:cNvSpPr>
          <p:nvPr/>
        </p:nvSpPr>
        <p:spPr bwMode="gray">
          <a:xfrm>
            <a:off x="6307138" y="6064250"/>
            <a:ext cx="1128712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5" name="Rectangle 32"/>
          <p:cNvSpPr>
            <a:spLocks noChangeArrowheads="1"/>
          </p:cNvSpPr>
          <p:nvPr/>
        </p:nvSpPr>
        <p:spPr bwMode="gray">
          <a:xfrm>
            <a:off x="2846388" y="0"/>
            <a:ext cx="1128712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6" name="Rectangle 33"/>
          <p:cNvSpPr>
            <a:spLocks noChangeArrowheads="1"/>
          </p:cNvSpPr>
          <p:nvPr/>
        </p:nvSpPr>
        <p:spPr bwMode="gray">
          <a:xfrm>
            <a:off x="2852738" y="493871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7" name="Rectangle 34"/>
          <p:cNvSpPr>
            <a:spLocks noChangeArrowheads="1"/>
          </p:cNvSpPr>
          <p:nvPr/>
        </p:nvSpPr>
        <p:spPr bwMode="gray">
          <a:xfrm>
            <a:off x="6300788" y="156686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8" name="Freeform 36"/>
          <p:cNvSpPr>
            <a:spLocks/>
          </p:cNvSpPr>
          <p:nvPr/>
        </p:nvSpPr>
        <p:spPr bwMode="gray">
          <a:xfrm>
            <a:off x="4041775" y="0"/>
            <a:ext cx="5105400" cy="739775"/>
          </a:xfrm>
          <a:custGeom>
            <a:avLst/>
            <a:gdLst/>
            <a:ahLst/>
            <a:cxnLst>
              <a:cxn ang="0">
                <a:pos x="3130" y="453"/>
              </a:cxn>
              <a:cxn ang="0">
                <a:pos x="3130" y="0"/>
              </a:cxn>
              <a:cxn ang="0">
                <a:pos x="0" y="0"/>
              </a:cxn>
              <a:cxn ang="0">
                <a:pos x="3130" y="453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29" name="Picture 37" descr="water"/>
          <p:cNvPicPr>
            <a:picLocks noChangeAspect="1" noChangeArrowheads="1"/>
          </p:cNvPicPr>
          <p:nvPr/>
        </p:nvPicPr>
        <p:blipFill>
          <a:blip r:embed="rId2"/>
          <a:srcRect l="22409" t="16374" b="27486"/>
          <a:stretch>
            <a:fillRect/>
          </a:stretch>
        </p:blipFill>
        <p:spPr bwMode="gray">
          <a:xfrm rot="786797">
            <a:off x="6629400" y="-381000"/>
            <a:ext cx="2417763" cy="199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8" descr="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 rot="20740733" flipH="1">
            <a:off x="49213" y="5726113"/>
            <a:ext cx="1223962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E3BC5-7FF4-4A21-BFD3-035F610987F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28" grpId="0" animBg="1" autoUpdateAnimBg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/>
          </p:cNvSpPr>
          <p:nvPr/>
        </p:nvSpPr>
        <p:spPr bwMode="gray">
          <a:xfrm>
            <a:off x="-9525" y="-9525"/>
            <a:ext cx="9156700" cy="6872288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5" name="Freeform 9"/>
          <p:cNvSpPr>
            <a:spLocks/>
          </p:cNvSpPr>
          <p:nvPr/>
        </p:nvSpPr>
        <p:spPr bwMode="gray">
          <a:xfrm>
            <a:off x="-4763" y="5500688"/>
            <a:ext cx="1441451" cy="1358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00"/>
              </a:cxn>
              <a:cxn ang="0">
                <a:pos x="1089" y="1100"/>
              </a:cxn>
              <a:cxn ang="0">
                <a:pos x="0" y="0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6" name="Line 13"/>
          <p:cNvSpPr>
            <a:spLocks noChangeShapeType="1"/>
          </p:cNvSpPr>
          <p:nvPr/>
        </p:nvSpPr>
        <p:spPr bwMode="gray">
          <a:xfrm>
            <a:off x="527050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7" name="Line 14"/>
          <p:cNvSpPr>
            <a:spLocks noChangeShapeType="1"/>
          </p:cNvSpPr>
          <p:nvPr/>
        </p:nvSpPr>
        <p:spPr bwMode="gray">
          <a:xfrm>
            <a:off x="16779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8" name="Line 15"/>
          <p:cNvSpPr>
            <a:spLocks noChangeShapeType="1"/>
          </p:cNvSpPr>
          <p:nvPr/>
        </p:nvSpPr>
        <p:spPr bwMode="gray">
          <a:xfrm>
            <a:off x="2830513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9" name="Line 16"/>
          <p:cNvSpPr>
            <a:spLocks noChangeShapeType="1"/>
          </p:cNvSpPr>
          <p:nvPr/>
        </p:nvSpPr>
        <p:spPr bwMode="gray">
          <a:xfrm>
            <a:off x="398303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" name="Line 17"/>
          <p:cNvSpPr>
            <a:spLocks noChangeShapeType="1"/>
          </p:cNvSpPr>
          <p:nvPr/>
        </p:nvSpPr>
        <p:spPr bwMode="gray">
          <a:xfrm>
            <a:off x="5133975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" name="Line 18"/>
          <p:cNvSpPr>
            <a:spLocks noChangeShapeType="1"/>
          </p:cNvSpPr>
          <p:nvPr/>
        </p:nvSpPr>
        <p:spPr bwMode="gray">
          <a:xfrm>
            <a:off x="62865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2" name="Line 19"/>
          <p:cNvSpPr>
            <a:spLocks noChangeShapeType="1"/>
          </p:cNvSpPr>
          <p:nvPr/>
        </p:nvSpPr>
        <p:spPr bwMode="gray">
          <a:xfrm>
            <a:off x="7439025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3" name="Line 20"/>
          <p:cNvSpPr>
            <a:spLocks noChangeShapeType="1"/>
          </p:cNvSpPr>
          <p:nvPr/>
        </p:nvSpPr>
        <p:spPr bwMode="gray">
          <a:xfrm>
            <a:off x="859155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4" name="Line 22"/>
          <p:cNvSpPr>
            <a:spLocks noChangeShapeType="1"/>
          </p:cNvSpPr>
          <p:nvPr/>
        </p:nvSpPr>
        <p:spPr bwMode="gray">
          <a:xfrm rot="5400000">
            <a:off x="2595563" y="-217646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5" name="Line 23"/>
          <p:cNvSpPr>
            <a:spLocks noChangeShapeType="1"/>
          </p:cNvSpPr>
          <p:nvPr/>
        </p:nvSpPr>
        <p:spPr bwMode="gray">
          <a:xfrm rot="5400000">
            <a:off x="4578350" y="-303688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6" name="Line 24"/>
          <p:cNvSpPr>
            <a:spLocks noChangeShapeType="1"/>
          </p:cNvSpPr>
          <p:nvPr/>
        </p:nvSpPr>
        <p:spPr bwMode="gray">
          <a:xfrm rot="5400000">
            <a:off x="4578350" y="-191293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7" name="Line 25"/>
          <p:cNvSpPr>
            <a:spLocks noChangeShapeType="1"/>
          </p:cNvSpPr>
          <p:nvPr/>
        </p:nvSpPr>
        <p:spPr bwMode="gray">
          <a:xfrm rot="5400000">
            <a:off x="4579938" y="-78898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8" name="Line 26"/>
          <p:cNvSpPr>
            <a:spLocks noChangeShapeType="1"/>
          </p:cNvSpPr>
          <p:nvPr/>
        </p:nvSpPr>
        <p:spPr bwMode="gray">
          <a:xfrm rot="5400000">
            <a:off x="4579938" y="334962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9" name="Line 27"/>
          <p:cNvSpPr>
            <a:spLocks noChangeShapeType="1"/>
          </p:cNvSpPr>
          <p:nvPr/>
        </p:nvSpPr>
        <p:spPr bwMode="gray">
          <a:xfrm rot="5400000">
            <a:off x="4905376" y="1824037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0" name="Rectangle 28"/>
          <p:cNvSpPr>
            <a:spLocks noChangeArrowheads="1"/>
          </p:cNvSpPr>
          <p:nvPr/>
        </p:nvSpPr>
        <p:spPr bwMode="gray">
          <a:xfrm>
            <a:off x="4005263" y="2692400"/>
            <a:ext cx="1128712" cy="1079500"/>
          </a:xfrm>
          <a:prstGeom prst="rect">
            <a:avLst/>
          </a:prstGeom>
          <a:solidFill>
            <a:srgbClr val="FFFFFF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1" name="Rectangle 29"/>
          <p:cNvSpPr>
            <a:spLocks noChangeArrowheads="1"/>
          </p:cNvSpPr>
          <p:nvPr/>
        </p:nvSpPr>
        <p:spPr bwMode="gray">
          <a:xfrm>
            <a:off x="7459663" y="4937125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2" name="Rectangle 30"/>
          <p:cNvSpPr>
            <a:spLocks noChangeArrowheads="1"/>
          </p:cNvSpPr>
          <p:nvPr/>
        </p:nvSpPr>
        <p:spPr bwMode="gray">
          <a:xfrm>
            <a:off x="549275" y="3808413"/>
            <a:ext cx="1128713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3" name="Rectangle 31"/>
          <p:cNvSpPr>
            <a:spLocks noChangeArrowheads="1"/>
          </p:cNvSpPr>
          <p:nvPr/>
        </p:nvSpPr>
        <p:spPr bwMode="gray">
          <a:xfrm>
            <a:off x="6307138" y="6064250"/>
            <a:ext cx="1128712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4" name="Rectangle 32"/>
          <p:cNvSpPr>
            <a:spLocks noChangeArrowheads="1"/>
          </p:cNvSpPr>
          <p:nvPr/>
        </p:nvSpPr>
        <p:spPr bwMode="gray">
          <a:xfrm>
            <a:off x="2846388" y="0"/>
            <a:ext cx="1128712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5" name="Rectangle 33"/>
          <p:cNvSpPr>
            <a:spLocks noChangeArrowheads="1"/>
          </p:cNvSpPr>
          <p:nvPr/>
        </p:nvSpPr>
        <p:spPr bwMode="gray">
          <a:xfrm>
            <a:off x="2852738" y="493871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6" name="Rectangle 34"/>
          <p:cNvSpPr>
            <a:spLocks noChangeArrowheads="1"/>
          </p:cNvSpPr>
          <p:nvPr/>
        </p:nvSpPr>
        <p:spPr bwMode="gray">
          <a:xfrm>
            <a:off x="6300788" y="156686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7" name="Freeform 36"/>
          <p:cNvSpPr>
            <a:spLocks/>
          </p:cNvSpPr>
          <p:nvPr/>
        </p:nvSpPr>
        <p:spPr bwMode="gray">
          <a:xfrm>
            <a:off x="4041775" y="0"/>
            <a:ext cx="5105400" cy="739775"/>
          </a:xfrm>
          <a:custGeom>
            <a:avLst/>
            <a:gdLst/>
            <a:ahLst/>
            <a:cxnLst>
              <a:cxn ang="0">
                <a:pos x="3130" y="453"/>
              </a:cxn>
              <a:cxn ang="0">
                <a:pos x="3130" y="0"/>
              </a:cxn>
              <a:cxn ang="0">
                <a:pos x="0" y="0"/>
              </a:cxn>
              <a:cxn ang="0">
                <a:pos x="3130" y="453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28" name="Picture 37" descr="water"/>
          <p:cNvPicPr>
            <a:picLocks noChangeAspect="1" noChangeArrowheads="1"/>
          </p:cNvPicPr>
          <p:nvPr/>
        </p:nvPicPr>
        <p:blipFill>
          <a:blip r:embed="rId2"/>
          <a:srcRect l="22409" t="16374" b="27486"/>
          <a:stretch>
            <a:fillRect/>
          </a:stretch>
        </p:blipFill>
        <p:spPr bwMode="gray">
          <a:xfrm rot="786797">
            <a:off x="6629400" y="-381000"/>
            <a:ext cx="2417763" cy="199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8" descr="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 rot="20740733" flipH="1">
            <a:off x="49213" y="5726113"/>
            <a:ext cx="1223962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0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309D6-4D33-4C21-AEF3-97CCA35C761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27" grpId="0" animBg="1" autoUpdateAnimBg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/>
          </p:cNvSpPr>
          <p:nvPr/>
        </p:nvSpPr>
        <p:spPr bwMode="gray">
          <a:xfrm>
            <a:off x="-9525" y="-9525"/>
            <a:ext cx="9156700" cy="6872288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5" name="Freeform 9"/>
          <p:cNvSpPr>
            <a:spLocks/>
          </p:cNvSpPr>
          <p:nvPr/>
        </p:nvSpPr>
        <p:spPr bwMode="gray">
          <a:xfrm>
            <a:off x="-4763" y="5500688"/>
            <a:ext cx="1441451" cy="1358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00"/>
              </a:cxn>
              <a:cxn ang="0">
                <a:pos x="1089" y="1100"/>
              </a:cxn>
              <a:cxn ang="0">
                <a:pos x="0" y="0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6" name="Line 13"/>
          <p:cNvSpPr>
            <a:spLocks noChangeShapeType="1"/>
          </p:cNvSpPr>
          <p:nvPr/>
        </p:nvSpPr>
        <p:spPr bwMode="gray">
          <a:xfrm>
            <a:off x="527050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7" name="Line 14"/>
          <p:cNvSpPr>
            <a:spLocks noChangeShapeType="1"/>
          </p:cNvSpPr>
          <p:nvPr/>
        </p:nvSpPr>
        <p:spPr bwMode="gray">
          <a:xfrm>
            <a:off x="16779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8" name="Line 15"/>
          <p:cNvSpPr>
            <a:spLocks noChangeShapeType="1"/>
          </p:cNvSpPr>
          <p:nvPr/>
        </p:nvSpPr>
        <p:spPr bwMode="gray">
          <a:xfrm>
            <a:off x="2830513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9" name="Line 16"/>
          <p:cNvSpPr>
            <a:spLocks noChangeShapeType="1"/>
          </p:cNvSpPr>
          <p:nvPr/>
        </p:nvSpPr>
        <p:spPr bwMode="gray">
          <a:xfrm>
            <a:off x="398303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" name="Line 17"/>
          <p:cNvSpPr>
            <a:spLocks noChangeShapeType="1"/>
          </p:cNvSpPr>
          <p:nvPr/>
        </p:nvSpPr>
        <p:spPr bwMode="gray">
          <a:xfrm>
            <a:off x="5133975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" name="Line 18"/>
          <p:cNvSpPr>
            <a:spLocks noChangeShapeType="1"/>
          </p:cNvSpPr>
          <p:nvPr/>
        </p:nvSpPr>
        <p:spPr bwMode="gray">
          <a:xfrm>
            <a:off x="62865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2" name="Line 19"/>
          <p:cNvSpPr>
            <a:spLocks noChangeShapeType="1"/>
          </p:cNvSpPr>
          <p:nvPr/>
        </p:nvSpPr>
        <p:spPr bwMode="gray">
          <a:xfrm>
            <a:off x="7439025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3" name="Line 20"/>
          <p:cNvSpPr>
            <a:spLocks noChangeShapeType="1"/>
          </p:cNvSpPr>
          <p:nvPr/>
        </p:nvSpPr>
        <p:spPr bwMode="gray">
          <a:xfrm>
            <a:off x="859155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4" name="Line 22"/>
          <p:cNvSpPr>
            <a:spLocks noChangeShapeType="1"/>
          </p:cNvSpPr>
          <p:nvPr/>
        </p:nvSpPr>
        <p:spPr bwMode="gray">
          <a:xfrm rot="5400000">
            <a:off x="2595563" y="-217646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5" name="Line 23"/>
          <p:cNvSpPr>
            <a:spLocks noChangeShapeType="1"/>
          </p:cNvSpPr>
          <p:nvPr/>
        </p:nvSpPr>
        <p:spPr bwMode="gray">
          <a:xfrm rot="5400000">
            <a:off x="4578350" y="-303688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6" name="Line 24"/>
          <p:cNvSpPr>
            <a:spLocks noChangeShapeType="1"/>
          </p:cNvSpPr>
          <p:nvPr/>
        </p:nvSpPr>
        <p:spPr bwMode="gray">
          <a:xfrm rot="5400000">
            <a:off x="4578350" y="-191293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7" name="Line 25"/>
          <p:cNvSpPr>
            <a:spLocks noChangeShapeType="1"/>
          </p:cNvSpPr>
          <p:nvPr/>
        </p:nvSpPr>
        <p:spPr bwMode="gray">
          <a:xfrm rot="5400000">
            <a:off x="4579938" y="-78898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8" name="Line 26"/>
          <p:cNvSpPr>
            <a:spLocks noChangeShapeType="1"/>
          </p:cNvSpPr>
          <p:nvPr/>
        </p:nvSpPr>
        <p:spPr bwMode="gray">
          <a:xfrm rot="5400000">
            <a:off x="4579938" y="334962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9" name="Line 27"/>
          <p:cNvSpPr>
            <a:spLocks noChangeShapeType="1"/>
          </p:cNvSpPr>
          <p:nvPr/>
        </p:nvSpPr>
        <p:spPr bwMode="gray">
          <a:xfrm rot="5400000">
            <a:off x="4905376" y="1824037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0" name="Rectangle 28"/>
          <p:cNvSpPr>
            <a:spLocks noChangeArrowheads="1"/>
          </p:cNvSpPr>
          <p:nvPr/>
        </p:nvSpPr>
        <p:spPr bwMode="gray">
          <a:xfrm>
            <a:off x="4005263" y="2692400"/>
            <a:ext cx="1128712" cy="1079500"/>
          </a:xfrm>
          <a:prstGeom prst="rect">
            <a:avLst/>
          </a:prstGeom>
          <a:solidFill>
            <a:srgbClr val="FFFFFF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1" name="Rectangle 29"/>
          <p:cNvSpPr>
            <a:spLocks noChangeArrowheads="1"/>
          </p:cNvSpPr>
          <p:nvPr/>
        </p:nvSpPr>
        <p:spPr bwMode="gray">
          <a:xfrm>
            <a:off x="7459663" y="4937125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2" name="Rectangle 30"/>
          <p:cNvSpPr>
            <a:spLocks noChangeArrowheads="1"/>
          </p:cNvSpPr>
          <p:nvPr/>
        </p:nvSpPr>
        <p:spPr bwMode="gray">
          <a:xfrm>
            <a:off x="549275" y="3808413"/>
            <a:ext cx="1128713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3" name="Rectangle 31"/>
          <p:cNvSpPr>
            <a:spLocks noChangeArrowheads="1"/>
          </p:cNvSpPr>
          <p:nvPr/>
        </p:nvSpPr>
        <p:spPr bwMode="gray">
          <a:xfrm>
            <a:off x="6307138" y="6064250"/>
            <a:ext cx="1128712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4" name="Rectangle 32"/>
          <p:cNvSpPr>
            <a:spLocks noChangeArrowheads="1"/>
          </p:cNvSpPr>
          <p:nvPr/>
        </p:nvSpPr>
        <p:spPr bwMode="gray">
          <a:xfrm>
            <a:off x="2846388" y="0"/>
            <a:ext cx="1128712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5" name="Rectangle 33"/>
          <p:cNvSpPr>
            <a:spLocks noChangeArrowheads="1"/>
          </p:cNvSpPr>
          <p:nvPr/>
        </p:nvSpPr>
        <p:spPr bwMode="gray">
          <a:xfrm>
            <a:off x="2852738" y="493871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6" name="Rectangle 34"/>
          <p:cNvSpPr>
            <a:spLocks noChangeArrowheads="1"/>
          </p:cNvSpPr>
          <p:nvPr/>
        </p:nvSpPr>
        <p:spPr bwMode="gray">
          <a:xfrm>
            <a:off x="6300788" y="156686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7" name="Freeform 36"/>
          <p:cNvSpPr>
            <a:spLocks/>
          </p:cNvSpPr>
          <p:nvPr/>
        </p:nvSpPr>
        <p:spPr bwMode="gray">
          <a:xfrm>
            <a:off x="4041775" y="0"/>
            <a:ext cx="5105400" cy="739775"/>
          </a:xfrm>
          <a:custGeom>
            <a:avLst/>
            <a:gdLst/>
            <a:ahLst/>
            <a:cxnLst>
              <a:cxn ang="0">
                <a:pos x="3130" y="453"/>
              </a:cxn>
              <a:cxn ang="0">
                <a:pos x="3130" y="0"/>
              </a:cxn>
              <a:cxn ang="0">
                <a:pos x="0" y="0"/>
              </a:cxn>
              <a:cxn ang="0">
                <a:pos x="3130" y="453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28" name="Picture 37" descr="water"/>
          <p:cNvPicPr>
            <a:picLocks noChangeAspect="1" noChangeArrowheads="1"/>
          </p:cNvPicPr>
          <p:nvPr/>
        </p:nvPicPr>
        <p:blipFill>
          <a:blip r:embed="rId2"/>
          <a:srcRect l="22409" t="16374" b="27486"/>
          <a:stretch>
            <a:fillRect/>
          </a:stretch>
        </p:blipFill>
        <p:spPr bwMode="gray">
          <a:xfrm rot="786797">
            <a:off x="6629400" y="-381000"/>
            <a:ext cx="2417763" cy="199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8" descr="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 rot="20740733" flipH="1">
            <a:off x="49213" y="5726113"/>
            <a:ext cx="1223962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25438"/>
            <a:ext cx="2057400" cy="58007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25438"/>
            <a:ext cx="6019800" cy="58007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0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700D2B-1223-4AFB-8F94-EE0D42CF73E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27" grpId="0" animBg="1" autoUpdateAnimBg="0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AE5FB-1EC5-448E-898A-FBB4D007B6B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Freeform 7"/>
          <p:cNvSpPr>
            <a:spLocks/>
          </p:cNvSpPr>
          <p:nvPr/>
        </p:nvSpPr>
        <p:spPr bwMode="gray">
          <a:xfrm>
            <a:off x="-9525" y="-9525"/>
            <a:ext cx="9156700" cy="6872288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3" name="Freeform 9"/>
          <p:cNvSpPr>
            <a:spLocks/>
          </p:cNvSpPr>
          <p:nvPr/>
        </p:nvSpPr>
        <p:spPr bwMode="gray">
          <a:xfrm>
            <a:off x="-4763" y="5500688"/>
            <a:ext cx="1441451" cy="1358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00"/>
              </a:cxn>
              <a:cxn ang="0">
                <a:pos x="1089" y="1100"/>
              </a:cxn>
              <a:cxn ang="0">
                <a:pos x="0" y="0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7" name="Line 13"/>
          <p:cNvSpPr>
            <a:spLocks noChangeShapeType="1"/>
          </p:cNvSpPr>
          <p:nvPr/>
        </p:nvSpPr>
        <p:spPr bwMode="gray">
          <a:xfrm>
            <a:off x="527050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8" name="Line 14"/>
          <p:cNvSpPr>
            <a:spLocks noChangeShapeType="1"/>
          </p:cNvSpPr>
          <p:nvPr/>
        </p:nvSpPr>
        <p:spPr bwMode="gray">
          <a:xfrm>
            <a:off x="16779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gray">
          <a:xfrm>
            <a:off x="2830513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gray">
          <a:xfrm>
            <a:off x="398303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41" name="Line 17"/>
          <p:cNvSpPr>
            <a:spLocks noChangeShapeType="1"/>
          </p:cNvSpPr>
          <p:nvPr/>
        </p:nvSpPr>
        <p:spPr bwMode="gray">
          <a:xfrm>
            <a:off x="5133975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42" name="Line 18"/>
          <p:cNvSpPr>
            <a:spLocks noChangeShapeType="1"/>
          </p:cNvSpPr>
          <p:nvPr/>
        </p:nvSpPr>
        <p:spPr bwMode="gray">
          <a:xfrm>
            <a:off x="62865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43" name="Line 19"/>
          <p:cNvSpPr>
            <a:spLocks noChangeShapeType="1"/>
          </p:cNvSpPr>
          <p:nvPr/>
        </p:nvSpPr>
        <p:spPr bwMode="gray">
          <a:xfrm>
            <a:off x="7439025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44" name="Line 20"/>
          <p:cNvSpPr>
            <a:spLocks noChangeShapeType="1"/>
          </p:cNvSpPr>
          <p:nvPr/>
        </p:nvSpPr>
        <p:spPr bwMode="gray">
          <a:xfrm>
            <a:off x="859155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46" name="Line 22"/>
          <p:cNvSpPr>
            <a:spLocks noChangeShapeType="1"/>
          </p:cNvSpPr>
          <p:nvPr/>
        </p:nvSpPr>
        <p:spPr bwMode="gray">
          <a:xfrm rot="5400000">
            <a:off x="2595563" y="-217646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47" name="Line 23"/>
          <p:cNvSpPr>
            <a:spLocks noChangeShapeType="1"/>
          </p:cNvSpPr>
          <p:nvPr/>
        </p:nvSpPr>
        <p:spPr bwMode="gray">
          <a:xfrm rot="5400000">
            <a:off x="4578350" y="-303688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48" name="Line 24"/>
          <p:cNvSpPr>
            <a:spLocks noChangeShapeType="1"/>
          </p:cNvSpPr>
          <p:nvPr/>
        </p:nvSpPr>
        <p:spPr bwMode="gray">
          <a:xfrm rot="5400000">
            <a:off x="4578350" y="-191293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49" name="Line 25"/>
          <p:cNvSpPr>
            <a:spLocks noChangeShapeType="1"/>
          </p:cNvSpPr>
          <p:nvPr/>
        </p:nvSpPr>
        <p:spPr bwMode="gray">
          <a:xfrm rot="5400000">
            <a:off x="4579938" y="-78898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50" name="Line 26"/>
          <p:cNvSpPr>
            <a:spLocks noChangeShapeType="1"/>
          </p:cNvSpPr>
          <p:nvPr/>
        </p:nvSpPr>
        <p:spPr bwMode="gray">
          <a:xfrm rot="5400000">
            <a:off x="4579938" y="334962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51" name="Line 27"/>
          <p:cNvSpPr>
            <a:spLocks noChangeShapeType="1"/>
          </p:cNvSpPr>
          <p:nvPr/>
        </p:nvSpPr>
        <p:spPr bwMode="gray">
          <a:xfrm rot="5400000">
            <a:off x="4905376" y="1824037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52" name="Rectangle 28"/>
          <p:cNvSpPr>
            <a:spLocks noChangeArrowheads="1"/>
          </p:cNvSpPr>
          <p:nvPr/>
        </p:nvSpPr>
        <p:spPr bwMode="gray">
          <a:xfrm>
            <a:off x="4005263" y="2692400"/>
            <a:ext cx="1128712" cy="1079500"/>
          </a:xfrm>
          <a:prstGeom prst="rect">
            <a:avLst/>
          </a:prstGeom>
          <a:solidFill>
            <a:srgbClr val="FFFFFF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53" name="Rectangle 29"/>
          <p:cNvSpPr>
            <a:spLocks noChangeArrowheads="1"/>
          </p:cNvSpPr>
          <p:nvPr/>
        </p:nvSpPr>
        <p:spPr bwMode="gray">
          <a:xfrm>
            <a:off x="7459663" y="4937125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54" name="Rectangle 30"/>
          <p:cNvSpPr>
            <a:spLocks noChangeArrowheads="1"/>
          </p:cNvSpPr>
          <p:nvPr/>
        </p:nvSpPr>
        <p:spPr bwMode="gray">
          <a:xfrm>
            <a:off x="549275" y="3808413"/>
            <a:ext cx="1128713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55" name="Rectangle 31"/>
          <p:cNvSpPr>
            <a:spLocks noChangeArrowheads="1"/>
          </p:cNvSpPr>
          <p:nvPr/>
        </p:nvSpPr>
        <p:spPr bwMode="gray">
          <a:xfrm>
            <a:off x="6307138" y="6064250"/>
            <a:ext cx="1128712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gray">
          <a:xfrm>
            <a:off x="2846388" y="0"/>
            <a:ext cx="1128712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57" name="Rectangle 33"/>
          <p:cNvSpPr>
            <a:spLocks noChangeArrowheads="1"/>
          </p:cNvSpPr>
          <p:nvPr/>
        </p:nvSpPr>
        <p:spPr bwMode="gray">
          <a:xfrm>
            <a:off x="2852738" y="493871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58" name="Rectangle 34"/>
          <p:cNvSpPr>
            <a:spLocks noChangeArrowheads="1"/>
          </p:cNvSpPr>
          <p:nvPr/>
        </p:nvSpPr>
        <p:spPr bwMode="gray">
          <a:xfrm>
            <a:off x="6300788" y="156686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46DFC9D3-27C0-4CE1-9A0A-631CECC4735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60" name="Freeform 36"/>
          <p:cNvSpPr>
            <a:spLocks/>
          </p:cNvSpPr>
          <p:nvPr/>
        </p:nvSpPr>
        <p:spPr bwMode="gray">
          <a:xfrm>
            <a:off x="4041775" y="0"/>
            <a:ext cx="5105400" cy="739775"/>
          </a:xfrm>
          <a:custGeom>
            <a:avLst/>
            <a:gdLst/>
            <a:ahLst/>
            <a:cxnLst>
              <a:cxn ang="0">
                <a:pos x="3130" y="453"/>
              </a:cxn>
              <a:cxn ang="0">
                <a:pos x="3130" y="0"/>
              </a:cxn>
              <a:cxn ang="0">
                <a:pos x="0" y="0"/>
              </a:cxn>
              <a:cxn ang="0">
                <a:pos x="3130" y="453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ru-RU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325438"/>
            <a:ext cx="8229600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FFFF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Образец заголовка</a:t>
            </a:r>
          </a:p>
        </p:txBody>
      </p:sp>
      <p:pic>
        <p:nvPicPr>
          <p:cNvPr id="3" name="Picture 37" descr="water"/>
          <p:cNvPicPr>
            <a:picLocks noChangeAspect="1" noChangeArrowheads="1"/>
          </p:cNvPicPr>
          <p:nvPr/>
        </p:nvPicPr>
        <p:blipFill>
          <a:blip r:embed="rId13"/>
          <a:srcRect l="22409" t="16374" b="27486"/>
          <a:stretch>
            <a:fillRect/>
          </a:stretch>
        </p:blipFill>
        <p:spPr bwMode="gray">
          <a:xfrm rot="786797">
            <a:off x="6629400" y="-381000"/>
            <a:ext cx="2417763" cy="199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8" descr="3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gray">
          <a:xfrm rot="20740733" flipH="1">
            <a:off x="49213" y="5726113"/>
            <a:ext cx="1223962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24" r:id="rId10"/>
  </p:sldLayoutIdLst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3" grpId="0" animBg="1"/>
      <p:bldP spid="1060" grpId="0" animBg="1"/>
      <p:bldP spid="1026" grpId="0"/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9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jpe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1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5.jpe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/>
          </p:cNvSpPr>
          <p:nvPr>
            <p:ph type="title"/>
          </p:nvPr>
        </p:nvSpPr>
        <p:spPr>
          <a:xfrm>
            <a:off x="611188" y="333375"/>
            <a:ext cx="7994650" cy="523875"/>
          </a:xfrm>
        </p:spPr>
        <p:txBody>
          <a:bodyPr anchor="t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dirty="0" smtClean="0"/>
              <a:t>Муниципальное бюджетное дошкольное </a:t>
            </a:r>
            <a:br>
              <a:rPr lang="ru-RU" sz="2000" dirty="0" smtClean="0"/>
            </a:br>
            <a:r>
              <a:rPr lang="ru-RU" sz="2000" dirty="0" smtClean="0"/>
              <a:t>образовательное учреждение Детский сад №32</a:t>
            </a:r>
            <a:endParaRPr lang="ru-RU" sz="2000" i="1" dirty="0" smtClean="0">
              <a:solidFill>
                <a:srgbClr val="DD3C21"/>
              </a:solidFill>
            </a:endParaRPr>
          </a:p>
        </p:txBody>
      </p:sp>
      <p:sp>
        <p:nvSpPr>
          <p:cNvPr id="14338" name="Rectangle 3"/>
          <p:cNvSpPr>
            <a:spLocks noGrp="1"/>
          </p:cNvSpPr>
          <p:nvPr>
            <p:ph idx="1"/>
          </p:nvPr>
        </p:nvSpPr>
        <p:spPr>
          <a:xfrm>
            <a:off x="539750" y="5589588"/>
            <a:ext cx="8280400" cy="1268412"/>
          </a:xfrm>
        </p:spPr>
        <p:txBody>
          <a:bodyPr/>
          <a:lstStyle/>
          <a:p>
            <a:pPr algn="r" eaLnBrk="1" hangingPunct="1">
              <a:lnSpc>
                <a:spcPct val="80000"/>
              </a:lnSpc>
              <a:buFontTx/>
              <a:buNone/>
            </a:pPr>
            <a:r>
              <a:rPr lang="ru-RU" sz="1600" b="1" smtClean="0">
                <a:solidFill>
                  <a:srgbClr val="006600"/>
                </a:solidFill>
              </a:rPr>
              <a:t>»</a:t>
            </a:r>
            <a:endParaRPr lang="ru-RU" sz="1600" b="1" smtClean="0">
              <a:solidFill>
                <a:srgbClr val="006600"/>
              </a:solidFill>
              <a:latin typeface="Arial Unicode MS" pitchFamily="34" charset="-128"/>
            </a:endParaRPr>
          </a:p>
          <a:p>
            <a:pPr algn="ctr" eaLnBrk="1" hangingPunct="1">
              <a:lnSpc>
                <a:spcPct val="80000"/>
              </a:lnSpc>
            </a:pPr>
            <a:endParaRPr lang="ru-RU" sz="1600" b="1" smtClean="0">
              <a:solidFill>
                <a:schemeClr val="tx2"/>
              </a:solidFill>
              <a:latin typeface="Arial Unicode MS" pitchFamily="34" charset="-128"/>
            </a:endParaRPr>
          </a:p>
        </p:txBody>
      </p:sp>
      <p:sp>
        <p:nvSpPr>
          <p:cNvPr id="14339" name="Rectangle 1"/>
          <p:cNvSpPr>
            <a:spLocks noChangeArrowheads="1"/>
          </p:cNvSpPr>
          <p:nvPr/>
        </p:nvSpPr>
        <p:spPr bwMode="auto">
          <a:xfrm>
            <a:off x="827088" y="1196975"/>
            <a:ext cx="7429500" cy="43878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lvl="1" algn="ctr"/>
            <a:r>
              <a:rPr lang="ru-RU" sz="4200" b="1">
                <a:solidFill>
                  <a:srgbClr val="FF0000"/>
                </a:solidFill>
                <a:cs typeface="Times New Roman" pitchFamily="18" charset="0"/>
              </a:rPr>
              <a:t>Театрализация</a:t>
            </a:r>
            <a:endParaRPr lang="ru-RU" sz="4200"/>
          </a:p>
          <a:p>
            <a:pPr lvl="1" algn="ctr" eaLnBrk="0" hangingPunct="0"/>
            <a:r>
              <a:rPr lang="ru-RU" sz="4200" b="1">
                <a:solidFill>
                  <a:srgbClr val="FF0000"/>
                </a:solidFill>
                <a:cs typeface="Times New Roman" pitchFamily="18" charset="0"/>
              </a:rPr>
              <a:t>как один из видов</a:t>
            </a:r>
            <a:endParaRPr lang="ru-RU" sz="4200"/>
          </a:p>
          <a:p>
            <a:pPr algn="ctr" eaLnBrk="0" hangingPunct="0"/>
            <a:r>
              <a:rPr lang="ru-RU" sz="4200" b="1">
                <a:solidFill>
                  <a:srgbClr val="FF0000"/>
                </a:solidFill>
                <a:cs typeface="Times New Roman" pitchFamily="18" charset="0"/>
              </a:rPr>
              <a:t>культурных практик ДОУ</a:t>
            </a:r>
            <a:endParaRPr lang="ru-RU" sz="4200">
              <a:cs typeface="Times New Roman" pitchFamily="18" charset="0"/>
            </a:endParaRPr>
          </a:p>
          <a:p>
            <a:pPr algn="ctr"/>
            <a:r>
              <a:rPr lang="ru-RU" sz="2400" b="1">
                <a:solidFill>
                  <a:srgbClr val="FF0000"/>
                </a:solidFill>
              </a:rPr>
              <a:t>                         </a:t>
            </a:r>
          </a:p>
          <a:p>
            <a:pPr algn="ctr"/>
            <a:r>
              <a:rPr lang="ru-RU" sz="2400" b="1">
                <a:solidFill>
                  <a:srgbClr val="FF0000"/>
                </a:solidFill>
              </a:rPr>
              <a:t>                   </a:t>
            </a:r>
            <a:r>
              <a:rPr lang="ru-RU" sz="2400" b="1">
                <a:solidFill>
                  <a:srgbClr val="3333FF"/>
                </a:solidFill>
                <a:latin typeface="Times New Roman" pitchFamily="18" charset="0"/>
              </a:rPr>
              <a:t>Из опыта работы ДОУ</a:t>
            </a:r>
          </a:p>
          <a:p>
            <a:pPr algn="r"/>
            <a:endParaRPr lang="ru-RU" sz="2000">
              <a:latin typeface="Times New Roman" pitchFamily="18" charset="0"/>
            </a:endParaRPr>
          </a:p>
          <a:p>
            <a:pPr eaLnBrk="0" hangingPunct="0"/>
            <a:r>
              <a:rPr lang="ru-RU" sz="4800" b="1">
                <a:latin typeface="Cambria" pitchFamily="18" charset="0"/>
              </a:rPr>
              <a:t>                             </a:t>
            </a:r>
            <a:endParaRPr lang="ru-RU" sz="2000" b="1">
              <a:latin typeface="Cambria" pitchFamily="18" charset="0"/>
            </a:endParaRPr>
          </a:p>
          <a:p>
            <a:pPr eaLnBrk="0" hangingPunct="0"/>
            <a:endParaRPr lang="ru-RU" sz="2000"/>
          </a:p>
          <a:p>
            <a:pPr algn="ctr" eaLnBrk="0" hangingPunct="0"/>
            <a:r>
              <a:rPr lang="ru-RU" sz="2000" b="1">
                <a:solidFill>
                  <a:srgbClr val="FF0000"/>
                </a:solidFill>
                <a:cs typeface="Times New Roman" pitchFamily="18" charset="0"/>
              </a:rPr>
              <a:t>                                        2019 год</a:t>
            </a:r>
          </a:p>
        </p:txBody>
      </p:sp>
      <p:pic>
        <p:nvPicPr>
          <p:cNvPr id="14340" name="Рисунок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357563"/>
            <a:ext cx="3097212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357188"/>
            <a:ext cx="8229600" cy="9271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i="1" dirty="0" smtClean="0">
                <a:solidFill>
                  <a:srgbClr val="FF0000"/>
                </a:solidFill>
              </a:rPr>
              <a:t>Культурные практики –</a:t>
            </a:r>
            <a:br>
              <a:rPr lang="ru-RU" sz="2800" i="1" dirty="0" smtClean="0">
                <a:solidFill>
                  <a:srgbClr val="FF0000"/>
                </a:solidFill>
              </a:rPr>
            </a:br>
            <a:r>
              <a:rPr lang="ru-RU" sz="2800" i="1" dirty="0" smtClean="0">
                <a:solidFill>
                  <a:srgbClr val="FF0000"/>
                </a:solidFill>
              </a:rPr>
              <a:t>это обычные для ребенка (привычные) способы: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i="1" dirty="0" smtClean="0"/>
          </a:p>
        </p:txBody>
      </p:sp>
      <p:sp>
        <p:nvSpPr>
          <p:cNvPr id="15362" name="Rectangle 3"/>
          <p:cNvSpPr>
            <a:spLocks noGrp="1" noChangeArrowheads="1"/>
          </p:cNvSpPr>
          <p:nvPr>
            <p:ph idx="1"/>
          </p:nvPr>
        </p:nvSpPr>
        <p:spPr>
          <a:xfrm>
            <a:off x="428625" y="1571625"/>
            <a:ext cx="8229600" cy="4525963"/>
          </a:xfrm>
        </p:spPr>
        <p:txBody>
          <a:bodyPr/>
          <a:lstStyle/>
          <a:p>
            <a:pPr algn="r" eaLnBrk="1" hangingPunct="1"/>
            <a:r>
              <a:rPr lang="ru-RU" b="1" i="1" smtClean="0"/>
              <a:t> </a:t>
            </a:r>
            <a:endParaRPr lang="ru-RU" smtClean="0"/>
          </a:p>
        </p:txBody>
      </p:sp>
      <p:graphicFrame>
        <p:nvGraphicFramePr>
          <p:cNvPr id="4" name="Схема 3"/>
          <p:cNvGraphicFramePr/>
          <p:nvPr/>
        </p:nvGraphicFramePr>
        <p:xfrm>
          <a:off x="2643175" y="1714488"/>
          <a:ext cx="6072230" cy="34575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5364" name="Рисунок 4" descr="http://ddu504.iwl.by/data/media/images/591e2c9858e6f.jpg"/>
          <p:cNvPicPr>
            <a:picLocks noChangeAspect="1" noChangeArrowheads="1"/>
          </p:cNvPicPr>
          <p:nvPr/>
        </p:nvPicPr>
        <p:blipFill>
          <a:blip r:embed="rId6"/>
          <a:srcRect l="3365" t="3712" r="3976" b="3712"/>
          <a:stretch>
            <a:fillRect/>
          </a:stretch>
        </p:blipFill>
        <p:spPr bwMode="auto">
          <a:xfrm>
            <a:off x="571500" y="3143250"/>
            <a:ext cx="19050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1071563" y="285750"/>
            <a:ext cx="6929437" cy="12922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600" b="1" i="1">
                <a:solidFill>
                  <a:srgbClr val="FF0000"/>
                </a:solidFill>
                <a:cs typeface="Times New Roman" pitchFamily="18" charset="0"/>
              </a:rPr>
              <a:t>Проектирование культурных практик</a:t>
            </a:r>
            <a:endParaRPr lang="en-US" sz="2600" b="1" i="1">
              <a:solidFill>
                <a:srgbClr val="FF0000"/>
              </a:solidFill>
              <a:ea typeface="Cambria" pitchFamily="18" charset="0"/>
              <a:cs typeface="Times New Roman" pitchFamily="18" charset="0"/>
            </a:endParaRPr>
          </a:p>
          <a:p>
            <a:pPr algn="ctr" eaLnBrk="0" hangingPunct="0"/>
            <a:r>
              <a:rPr lang="en-US" sz="2600" b="1" i="1">
                <a:solidFill>
                  <a:srgbClr val="FF0000"/>
                </a:solidFill>
                <a:ea typeface="Cambria" pitchFamily="18" charset="0"/>
                <a:cs typeface="Times New Roman" pitchFamily="18" charset="0"/>
              </a:rPr>
              <a:t>в образовательном процессе </a:t>
            </a:r>
            <a:endParaRPr lang="ru-RU" sz="2600" b="1" i="1">
              <a:solidFill>
                <a:srgbClr val="FF0000"/>
              </a:solidFill>
              <a:ea typeface="Cambria" pitchFamily="18" charset="0"/>
              <a:cs typeface="Times New Roman" pitchFamily="18" charset="0"/>
            </a:endParaRPr>
          </a:p>
          <a:p>
            <a:pPr algn="ctr" eaLnBrk="0" hangingPunct="0"/>
            <a:r>
              <a:rPr lang="en-US" sz="2600" b="1" i="1">
                <a:solidFill>
                  <a:srgbClr val="FF0000"/>
                </a:solidFill>
                <a:ea typeface="Cambria" pitchFamily="18" charset="0"/>
                <a:cs typeface="Times New Roman" pitchFamily="18" charset="0"/>
              </a:rPr>
              <a:t>идет по двум направлениям:</a:t>
            </a:r>
            <a:r>
              <a:rPr lang="ru-RU" sz="900" i="1"/>
              <a:t> </a:t>
            </a:r>
            <a:endParaRPr lang="ru-RU" i="1"/>
          </a:p>
        </p:txBody>
      </p:sp>
      <p:grpSp>
        <p:nvGrpSpPr>
          <p:cNvPr id="3" name="Группа 2"/>
          <p:cNvGrpSpPr/>
          <p:nvPr/>
        </p:nvGrpSpPr>
        <p:grpSpPr>
          <a:xfrm>
            <a:off x="2786051" y="1857365"/>
            <a:ext cx="3643337" cy="2000263"/>
            <a:chOff x="1364939" y="0"/>
            <a:chExt cx="3623295" cy="2237918"/>
          </a:xfrm>
          <a:solidFill>
            <a:srgbClr val="0066FF"/>
          </a:solidFill>
        </p:grpSpPr>
        <p:sp>
          <p:nvSpPr>
            <p:cNvPr id="4" name="Прямоугольник 3"/>
            <p:cNvSpPr/>
            <p:nvPr/>
          </p:nvSpPr>
          <p:spPr>
            <a:xfrm>
              <a:off x="1364939" y="0"/>
              <a:ext cx="3623295" cy="2173977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" name="Прямоугольник 4"/>
            <p:cNvSpPr/>
            <p:nvPr/>
          </p:nvSpPr>
          <p:spPr>
            <a:xfrm>
              <a:off x="1364939" y="1"/>
              <a:ext cx="3623295" cy="2237917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53340" tIns="53340" rIns="53340" bIns="53340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1400" b="1" u="sng" dirty="0">
                  <a:solidFill>
                    <a:schemeClr val="accent3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1. Культурные практики на основе инициатив самих детей.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1400" dirty="0">
                  <a:latin typeface="Times New Roman" pitchFamily="18" charset="0"/>
                  <a:cs typeface="Times New Roman" pitchFamily="18" charset="0"/>
                </a:rPr>
                <a:t> </a:t>
              </a:r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Это </a:t>
              </a:r>
              <a:r>
                <a:rPr lang="ru-RU" sz="1400" b="1" dirty="0">
                  <a:solidFill>
                    <a:schemeClr val="bg1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самостоятельная</a:t>
              </a:r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 детская деятельность, которая протекает как индивидуально, так и в процессе сотрудничества со сверстниками</a:t>
              </a:r>
              <a:r>
                <a:rPr lang="ru-RU" sz="1400" dirty="0">
                  <a:latin typeface="Times New Roman" pitchFamily="18" charset="0"/>
                  <a:cs typeface="Times New Roman" pitchFamily="18" charset="0"/>
                </a:rPr>
                <a:t>.</a:t>
              </a:r>
            </a:p>
          </p:txBody>
        </p:sp>
      </p:grpSp>
      <p:sp>
        <p:nvSpPr>
          <p:cNvPr id="8" name="Прямоугольник 7"/>
          <p:cNvSpPr/>
          <p:nvPr/>
        </p:nvSpPr>
        <p:spPr>
          <a:xfrm>
            <a:off x="2786063" y="4071938"/>
            <a:ext cx="3584575" cy="2143125"/>
          </a:xfrm>
          <a:prstGeom prst="rect">
            <a:avLst/>
          </a:prstGeom>
          <a:solidFill>
            <a:srgbClr val="0066FF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53340" tIns="53340" rIns="53340" bIns="53340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b="1" u="sng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 Культурные практики, </a:t>
            </a:r>
            <a:r>
              <a:rPr lang="ru-RU" sz="1400" u="sng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инициируемы</a:t>
            </a:r>
            <a:r>
              <a:rPr lang="ru-RU" sz="1400" b="1" u="sng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b="1" u="sng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организуемые и направляемые взрослыми</a:t>
            </a:r>
            <a:r>
              <a:rPr lang="ru-RU" sz="1400" b="1" u="sng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Эти культурные практики направляются воспитателем на развитие самостоятельной коммуникативной, исследовательской, творческой и социальной активности дошкольников и основываются на поддержке детских инициатив и интересов.</a:t>
            </a:r>
          </a:p>
        </p:txBody>
      </p:sp>
      <p:pic>
        <p:nvPicPr>
          <p:cNvPr id="16388" name="Рисунок 8" descr="https://ds03.infourok.ru/uploads/ex/107c/0005198b-a65065c0/hello_html_35fec86c.png"/>
          <p:cNvPicPr>
            <a:picLocks noChangeAspect="1" noChangeArrowheads="1"/>
          </p:cNvPicPr>
          <p:nvPr/>
        </p:nvPicPr>
        <p:blipFill>
          <a:blip r:embed="rId2"/>
          <a:srcRect l="5682" t="9331" r="7954" b="3828"/>
          <a:stretch>
            <a:fillRect/>
          </a:stretch>
        </p:blipFill>
        <p:spPr bwMode="auto">
          <a:xfrm>
            <a:off x="214313" y="2786063"/>
            <a:ext cx="2428875" cy="233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Рисунок 9" descr="https://bipbap.ru/wp-content/uploads/2017/11/0_4c56e_7b40d80b_XL-640x725.png"/>
          <p:cNvPicPr>
            <a:picLocks noChangeAspect="1" noChangeArrowheads="1"/>
          </p:cNvPicPr>
          <p:nvPr/>
        </p:nvPicPr>
        <p:blipFill>
          <a:blip r:embed="rId3"/>
          <a:srcRect l="13928" t="6635" r="5014" b="4176"/>
          <a:stretch>
            <a:fillRect/>
          </a:stretch>
        </p:blipFill>
        <p:spPr bwMode="auto">
          <a:xfrm>
            <a:off x="6715125" y="2857500"/>
            <a:ext cx="1981200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1214414" y="1142984"/>
          <a:ext cx="6858048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410" name="Прямоугольник 5"/>
          <p:cNvSpPr>
            <a:spLocks noChangeArrowheads="1"/>
          </p:cNvSpPr>
          <p:nvPr/>
        </p:nvSpPr>
        <p:spPr bwMode="auto">
          <a:xfrm>
            <a:off x="4786313" y="4071938"/>
            <a:ext cx="3786187" cy="2286000"/>
          </a:xfrm>
          <a:prstGeom prst="rect">
            <a:avLst/>
          </a:prstGeom>
          <a:solidFill>
            <a:srgbClr val="0066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17411" name="Прямоугольник 6"/>
          <p:cNvSpPr>
            <a:spLocks noChangeArrowheads="1"/>
          </p:cNvSpPr>
          <p:nvPr/>
        </p:nvSpPr>
        <p:spPr bwMode="auto">
          <a:xfrm>
            <a:off x="785813" y="1643063"/>
            <a:ext cx="4000500" cy="2071687"/>
          </a:xfrm>
          <a:prstGeom prst="rect">
            <a:avLst/>
          </a:prstGeom>
          <a:solidFill>
            <a:srgbClr val="0066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000125" y="1857375"/>
            <a:ext cx="371475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Культурные практики формируют общую культуру личности дошкольника, развивают их социальные, нравственные, эстетические, интеллектуальные, физические качества. </a:t>
            </a:r>
          </a:p>
        </p:txBody>
      </p:sp>
      <p:sp>
        <p:nvSpPr>
          <p:cNvPr id="17413" name="Прямоугольник 8"/>
          <p:cNvSpPr>
            <a:spLocks noChangeArrowheads="1"/>
          </p:cNvSpPr>
          <p:nvPr/>
        </p:nvSpPr>
        <p:spPr bwMode="auto">
          <a:xfrm>
            <a:off x="5143500" y="4000500"/>
            <a:ext cx="321468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endParaRPr lang="ru-RU" sz="1600" b="1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16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Также культурные практики детства являются мощным инструментом для развития инициативности, самостоятельности и ответственности ребенка, а также формирования предпосылок к учебной деятельности. </a:t>
            </a:r>
          </a:p>
        </p:txBody>
      </p:sp>
      <p:sp>
        <p:nvSpPr>
          <p:cNvPr id="17414" name="Прямоугольник 10"/>
          <p:cNvSpPr>
            <a:spLocks noChangeArrowheads="1"/>
          </p:cNvSpPr>
          <p:nvPr/>
        </p:nvSpPr>
        <p:spPr bwMode="auto">
          <a:xfrm>
            <a:off x="785813" y="642938"/>
            <a:ext cx="7786687" cy="55403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>
                <a:solidFill>
                  <a:srgbClr val="E54D09"/>
                </a:solidFill>
              </a:rPr>
              <a:t> </a:t>
            </a:r>
            <a:r>
              <a:rPr lang="ru-RU" sz="3000" b="1" i="1">
                <a:solidFill>
                  <a:srgbClr val="E54D09"/>
                </a:solidFill>
              </a:rPr>
              <a:t>Зачем нужны культурные практики?</a:t>
            </a:r>
            <a:endParaRPr lang="ru-RU" sz="3000" b="1"/>
          </a:p>
        </p:txBody>
      </p:sp>
      <p:pic>
        <p:nvPicPr>
          <p:cNvPr id="17415" name="Рисунок 11" descr="http://refs.in.ua/metodist-misekuo-nadiya-skripak-6-jovtene/31547_html_4e964af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57875" y="1428750"/>
            <a:ext cx="1733550" cy="229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Рисунок 12" descr="https://arhivurokov.ru/kopilka/up/html/2017/11/04/k_59fdb5de368d4/436706_17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43063" y="4000500"/>
            <a:ext cx="2214562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i="1" dirty="0" smtClean="0">
                <a:solidFill>
                  <a:srgbClr val="FF0000"/>
                </a:solidFill>
              </a:rPr>
              <a:t>Что же можно считать </a:t>
            </a:r>
            <a:br>
              <a:rPr lang="ru-RU" sz="2800" i="1" dirty="0" smtClean="0">
                <a:solidFill>
                  <a:srgbClr val="FF0000"/>
                </a:solidFill>
              </a:rPr>
            </a:br>
            <a:r>
              <a:rPr lang="ru-RU" sz="2800" i="1" dirty="0" smtClean="0">
                <a:solidFill>
                  <a:srgbClr val="FF0000"/>
                </a:solidFill>
              </a:rPr>
              <a:t>культурной практикой?</a:t>
            </a:r>
            <a:endParaRPr lang="ru-RU" sz="2800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428596" y="1214422"/>
          <a:ext cx="8286808" cy="46339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8435" name="Рисунок 3" descr="https://i.pinimg.com/474x/57/06/7c/57067ca5e147cea7bbc0002b1bc8b464.jpg"/>
          <p:cNvPicPr>
            <a:picLocks noChangeAspect="1" noChangeArrowheads="1"/>
          </p:cNvPicPr>
          <p:nvPr/>
        </p:nvPicPr>
        <p:blipFill>
          <a:blip r:embed="rId6">
            <a:lum bright="10000"/>
          </a:blip>
          <a:srcRect t="2643" b="6161"/>
          <a:stretch>
            <a:fillRect/>
          </a:stretch>
        </p:blipFill>
        <p:spPr bwMode="auto">
          <a:xfrm>
            <a:off x="571500" y="4324350"/>
            <a:ext cx="1643063" cy="203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Рисунок 4" descr="https://i.pinimg.com/236x/ce/fa/a3/cefaa32049e863d3dbedf63cc2bdecb3.jpg"/>
          <p:cNvPicPr>
            <a:picLocks noChangeAspect="1" noChangeArrowheads="1"/>
          </p:cNvPicPr>
          <p:nvPr/>
        </p:nvPicPr>
        <p:blipFill>
          <a:blip r:embed="rId7">
            <a:lum contrast="-10000"/>
          </a:blip>
          <a:srcRect/>
          <a:stretch>
            <a:fillRect/>
          </a:stretch>
        </p:blipFill>
        <p:spPr bwMode="auto">
          <a:xfrm>
            <a:off x="6786563" y="4286250"/>
            <a:ext cx="1900237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571500"/>
            <a:ext cx="8072437" cy="500063"/>
          </a:xfrm>
          <a:solidFill>
            <a:srgbClr val="FFFF00"/>
          </a:solidFill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200" i="1" dirty="0" err="1" smtClean="0">
                <a:solidFill>
                  <a:srgbClr val="FF0000"/>
                </a:solidFill>
                <a:cs typeface="Times New Roman" pitchFamily="18" charset="0"/>
              </a:rPr>
              <a:t>Театрализованные</a:t>
            </a:r>
            <a:r>
              <a:rPr lang="en-US" sz="3200" i="1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en-US" sz="3200" i="1" dirty="0" err="1" smtClean="0">
                <a:solidFill>
                  <a:srgbClr val="FF0000"/>
                </a:solidFill>
                <a:cs typeface="Times New Roman" pitchFamily="18" charset="0"/>
              </a:rPr>
              <a:t>центры</a:t>
            </a:r>
            <a:endParaRPr lang="ru-RU" sz="3200" dirty="0">
              <a:solidFill>
                <a:srgbClr val="FF0000"/>
              </a:solidFill>
              <a:cs typeface="Times New Roman" pitchFamily="18" charset="0"/>
            </a:endParaRPr>
          </a:p>
        </p:txBody>
      </p:sp>
      <p:pic>
        <p:nvPicPr>
          <p:cNvPr id="19458" name="Рисунок 2" descr="C:\Users\Мама Зоя\AppData\Local\Microsoft\Windows\Temporary Internet Files\Content.Word\DSCN04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5" y="1500188"/>
            <a:ext cx="447675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Рисунок 3" descr="C:\Users\Мама Зоя\AppData\Local\Microsoft\Windows\Temporary Internet Files\Content.Word\DSCN0430.jpg"/>
          <p:cNvPicPr>
            <a:picLocks noChangeAspect="1" noChangeArrowheads="1"/>
          </p:cNvPicPr>
          <p:nvPr/>
        </p:nvPicPr>
        <p:blipFill>
          <a:blip r:embed="rId3"/>
          <a:srcRect l="9740" r="8643" b="10239"/>
          <a:stretch>
            <a:fillRect/>
          </a:stretch>
        </p:blipFill>
        <p:spPr bwMode="auto">
          <a:xfrm>
            <a:off x="500063" y="2928938"/>
            <a:ext cx="437197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Рисунок 4" descr="http://www.playcast.ru/uploads/2018/08/11/2566225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00" y="4000500"/>
            <a:ext cx="2276475" cy="233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Рисунок 5" descr="http://www.playcast.ru/uploads/2018/08/11/2566225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3" y="1285875"/>
            <a:ext cx="2071687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5438"/>
            <a:ext cx="8229600" cy="60325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/>
              <a:t> </a:t>
            </a:r>
            <a:r>
              <a:rPr lang="en-US" sz="3600" i="1" dirty="0" err="1" smtClean="0">
                <a:solidFill>
                  <a:srgbClr val="FF0000"/>
                </a:solidFill>
              </a:rPr>
              <a:t>Театр</a:t>
            </a:r>
            <a:r>
              <a:rPr lang="en-US" sz="3600" i="1" dirty="0" smtClean="0">
                <a:solidFill>
                  <a:srgbClr val="FF0000"/>
                </a:solidFill>
              </a:rPr>
              <a:t> </a:t>
            </a:r>
            <a:r>
              <a:rPr lang="en-US" sz="3600" i="1" dirty="0" err="1" smtClean="0">
                <a:solidFill>
                  <a:srgbClr val="FF0000"/>
                </a:solidFill>
              </a:rPr>
              <a:t>Би-ба-бо</a:t>
            </a:r>
            <a:endParaRPr lang="ru-RU" sz="3600" dirty="0" smtClean="0">
              <a:solidFill>
                <a:srgbClr val="FF0000"/>
              </a:solidFill>
            </a:endParaRPr>
          </a:p>
        </p:txBody>
      </p:sp>
      <p:pic>
        <p:nvPicPr>
          <p:cNvPr id="20482" name="Содержимое 5" descr="C:\Users\Мама Зоя\AppData\Local\Microsoft\Windows\Temporary Internet Files\Content.Word\DSCN0442.jpg"/>
          <p:cNvPicPr>
            <a:picLocks noGrp="1"/>
          </p:cNvPicPr>
          <p:nvPr>
            <p:ph idx="1"/>
          </p:nvPr>
        </p:nvPicPr>
        <p:blipFill>
          <a:blip r:embed="rId2"/>
          <a:srcRect l="15874" t="7739" r="16301" b="24573"/>
          <a:stretch>
            <a:fillRect/>
          </a:stretch>
        </p:blipFill>
        <p:spPr>
          <a:xfrm>
            <a:off x="500063" y="1285875"/>
            <a:ext cx="4286250" cy="3214688"/>
          </a:xfrm>
          <a:solidFill>
            <a:schemeClr val="bg1"/>
          </a:solidFill>
        </p:spPr>
      </p:pic>
      <p:pic>
        <p:nvPicPr>
          <p:cNvPr id="20483" name="Рисунок 4" descr="C:\Users\Мама Зоя\AppData\Local\Microsoft\Windows\Temporary Internet Files\Content.Word\DSCN0444.jpg"/>
          <p:cNvPicPr>
            <a:picLocks noChangeAspect="1" noChangeArrowheads="1"/>
          </p:cNvPicPr>
          <p:nvPr/>
        </p:nvPicPr>
        <p:blipFill>
          <a:blip r:embed="rId3"/>
          <a:srcRect r="4688"/>
          <a:stretch>
            <a:fillRect/>
          </a:stretch>
        </p:blipFill>
        <p:spPr bwMode="auto">
          <a:xfrm>
            <a:off x="4429125" y="3000375"/>
            <a:ext cx="4357688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Рисунок 4" descr="http://www.playcast.ru/uploads/2018/08/11/2566225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" y="4071938"/>
            <a:ext cx="2332038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Рисунок 5" descr="http://www.playcast.ru/uploads/2018/08/11/2566225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75" y="1143000"/>
            <a:ext cx="2332038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603250"/>
          </a:xfrm>
          <a:solidFill>
            <a:srgbClr val="FFFF00"/>
          </a:solidFill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200" i="1" dirty="0" err="1" smtClean="0">
                <a:solidFill>
                  <a:srgbClr val="FF0000"/>
                </a:solidFill>
              </a:rPr>
              <a:t>Театр</a:t>
            </a:r>
            <a:r>
              <a:rPr lang="en-US" sz="3200" i="1" dirty="0" smtClean="0">
                <a:solidFill>
                  <a:srgbClr val="FF0000"/>
                </a:solidFill>
              </a:rPr>
              <a:t> </a:t>
            </a:r>
            <a:r>
              <a:rPr lang="en-US" sz="3200" i="1" dirty="0" err="1" smtClean="0">
                <a:solidFill>
                  <a:srgbClr val="FF0000"/>
                </a:solidFill>
              </a:rPr>
              <a:t>Би-ба-бо</a:t>
            </a:r>
            <a:endParaRPr lang="ru-RU" sz="3200" dirty="0"/>
          </a:p>
        </p:txBody>
      </p:sp>
      <p:pic>
        <p:nvPicPr>
          <p:cNvPr id="21506" name="Содержимое 3" descr="C:\Users\Мама Зоя\AppData\Local\Microsoft\Windows\Temporary Internet Files\Content.Word\DSCN0459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00063" y="1214438"/>
            <a:ext cx="4405312" cy="3097212"/>
          </a:xfrm>
        </p:spPr>
      </p:pic>
      <p:pic>
        <p:nvPicPr>
          <p:cNvPr id="21507" name="Рисунок 4" descr="C:\Users\Мама Зоя\AppData\Local\Microsoft\Windows\Temporary Internet Files\Content.Word\DSCN0454.jpg"/>
          <p:cNvPicPr>
            <a:picLocks noChangeAspect="1" noChangeArrowheads="1"/>
          </p:cNvPicPr>
          <p:nvPr/>
        </p:nvPicPr>
        <p:blipFill>
          <a:blip r:embed="rId3"/>
          <a:srcRect l="11949" t="5280" r="16151" b="9418"/>
          <a:stretch>
            <a:fillRect/>
          </a:stretch>
        </p:blipFill>
        <p:spPr bwMode="auto">
          <a:xfrm>
            <a:off x="4071938" y="3000375"/>
            <a:ext cx="4600575" cy="346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Рисунок 4" descr="http://www.playcast.ru/uploads/2018/08/11/2566225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" y="4143375"/>
            <a:ext cx="2332038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Рисунок 5" descr="http://www.playcast.ru/uploads/2018/08/11/2566225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3625" y="1071563"/>
            <a:ext cx="2332038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229600" cy="531812"/>
          </a:xfrm>
          <a:solidFill>
            <a:srgbClr val="FFFF00"/>
          </a:solidFill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i="1" dirty="0" smtClean="0">
                <a:solidFill>
                  <a:srgbClr val="FF0000"/>
                </a:solidFill>
              </a:rPr>
              <a:t>Пальчиковый театр</a:t>
            </a:r>
            <a:r>
              <a:rPr lang="ru-RU" sz="2800" dirty="0" smtClean="0"/>
              <a:t> </a:t>
            </a:r>
            <a:endParaRPr lang="ru-RU" sz="2800" dirty="0"/>
          </a:p>
        </p:txBody>
      </p:sp>
      <p:pic>
        <p:nvPicPr>
          <p:cNvPr id="22530" name="Содержимое 3" descr="http://zvezdy-obrazovaniya.ru/konkurs/1a46ac7d185dbe948ed74fe2add0647c.jpg"/>
          <p:cNvPicPr>
            <a:picLocks noGrp="1"/>
          </p:cNvPicPr>
          <p:nvPr>
            <p:ph idx="1"/>
          </p:nvPr>
        </p:nvPicPr>
        <p:blipFill>
          <a:blip r:embed="rId2"/>
          <a:srcRect r="2106"/>
          <a:stretch>
            <a:fillRect/>
          </a:stretch>
        </p:blipFill>
        <p:spPr>
          <a:xfrm>
            <a:off x="4357688" y="3429000"/>
            <a:ext cx="4286250" cy="2786063"/>
          </a:xfrm>
        </p:spPr>
      </p:pic>
      <p:pic>
        <p:nvPicPr>
          <p:cNvPr id="22531" name="Рисунок 4" descr="http://dekormyhome.ru/wp-content/uploads/2018/06/d55c7d89d27cb4c5ac074f8c7cf9b410.jpg"/>
          <p:cNvPicPr>
            <a:picLocks noChangeAspect="1" noChangeArrowheads="1"/>
          </p:cNvPicPr>
          <p:nvPr/>
        </p:nvPicPr>
        <p:blipFill>
          <a:blip r:embed="rId3"/>
          <a:srcRect r="1363"/>
          <a:stretch>
            <a:fillRect/>
          </a:stretch>
        </p:blipFill>
        <p:spPr bwMode="auto">
          <a:xfrm>
            <a:off x="428625" y="1428750"/>
            <a:ext cx="439102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Рисунок 4" descr="http://www.playcast.ru/uploads/2018/08/11/2566225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" y="4286250"/>
            <a:ext cx="2332037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Рисунок 5" descr="http://www.playcast.ru/uploads/2018/08/11/2566225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00" y="1214438"/>
            <a:ext cx="2332038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603250"/>
          </a:xfrm>
          <a:solidFill>
            <a:srgbClr val="FFFF00"/>
          </a:solidFill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200" i="1" dirty="0" err="1" smtClean="0">
                <a:solidFill>
                  <a:srgbClr val="FF0000"/>
                </a:solidFill>
              </a:rPr>
              <a:t>Игра-драматизация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2355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 l="18320" t="8109" r="7059" b="20045"/>
          <a:stretch>
            <a:fillRect/>
          </a:stretch>
        </p:blipFill>
        <p:spPr>
          <a:xfrm>
            <a:off x="500063" y="1428750"/>
            <a:ext cx="4429125" cy="3071813"/>
          </a:xfrm>
        </p:spPr>
      </p:pic>
      <p:pic>
        <p:nvPicPr>
          <p:cNvPr id="23555" name="Рисунок 4"/>
          <p:cNvPicPr>
            <a:picLocks noChangeAspect="1" noChangeArrowheads="1"/>
          </p:cNvPicPr>
          <p:nvPr/>
        </p:nvPicPr>
        <p:blipFill>
          <a:blip r:embed="rId3"/>
          <a:srcRect t="6885" r="6126"/>
          <a:stretch>
            <a:fillRect/>
          </a:stretch>
        </p:blipFill>
        <p:spPr bwMode="auto">
          <a:xfrm>
            <a:off x="4500563" y="3286125"/>
            <a:ext cx="4214812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Рисунок 4" descr="http://www.playcast.ru/uploads/2018/08/11/2566225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3" y="4357688"/>
            <a:ext cx="2332037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Рисунок 5" descr="http://www.playcast.ru/uploads/2018/08/11/2566225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00" y="1285875"/>
            <a:ext cx="2332038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Рисунок 6" descr="https://for-teacher.ru/edu/data/img/pic-0239te5dlx-0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5" y="3000375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531812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i="1" dirty="0" smtClean="0">
                <a:solidFill>
                  <a:srgbClr val="FF0000"/>
                </a:solidFill>
              </a:rPr>
              <a:t/>
            </a:r>
            <a:br>
              <a:rPr lang="ru-RU" sz="3600" i="1" dirty="0" smtClean="0">
                <a:solidFill>
                  <a:srgbClr val="FF0000"/>
                </a:solidFill>
              </a:rPr>
            </a:br>
            <a:r>
              <a:rPr lang="ru-RU" sz="3600" i="1" dirty="0" smtClean="0">
                <a:solidFill>
                  <a:srgbClr val="FF0000"/>
                </a:solidFill>
              </a:rPr>
              <a:t>Театр шапочек-масок</a:t>
            </a:r>
            <a:br>
              <a:rPr lang="ru-RU" sz="3600" i="1" dirty="0" smtClean="0">
                <a:solidFill>
                  <a:srgbClr val="FF0000"/>
                </a:solidFill>
              </a:rPr>
            </a:br>
            <a:r>
              <a:rPr lang="ru-RU" sz="3600" i="1" dirty="0" smtClean="0">
                <a:solidFill>
                  <a:srgbClr val="FF0000"/>
                </a:solidFill>
              </a:rPr>
              <a:t> </a:t>
            </a:r>
            <a:endParaRPr lang="ru-RU" sz="3600" i="1" dirty="0">
              <a:solidFill>
                <a:srgbClr val="FF0000"/>
              </a:solidFill>
            </a:endParaRPr>
          </a:p>
        </p:txBody>
      </p:sp>
      <p:pic>
        <p:nvPicPr>
          <p:cNvPr id="24579" name="Содержимое 5" descr="https://www.maam.ru/upload/blogs/detsad-627691-1460664135.jpg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00063" y="1285875"/>
            <a:ext cx="4143375" cy="3000375"/>
          </a:xfrm>
        </p:spPr>
      </p:pic>
      <p:pic>
        <p:nvPicPr>
          <p:cNvPr id="24580" name="Рисунок 5" descr="http://www.playcast.ru/uploads/2018/08/11/2566225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" y="4214813"/>
            <a:ext cx="2332037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Рисунок 6" descr="http://www.playcast.ru/uploads/2018/08/11/2566225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88" y="1214438"/>
            <a:ext cx="2332037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460375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i="1" dirty="0" smtClean="0">
                <a:solidFill>
                  <a:srgbClr val="FF0000"/>
                </a:solidFill>
              </a:rPr>
              <a:t/>
            </a:r>
            <a:br>
              <a:rPr lang="ru-RU" sz="3600" i="1" dirty="0" smtClean="0">
                <a:solidFill>
                  <a:srgbClr val="FF0000"/>
                </a:solidFill>
              </a:rPr>
            </a:br>
            <a:r>
              <a:rPr lang="ru-RU" sz="3600" i="1" dirty="0" smtClean="0">
                <a:solidFill>
                  <a:srgbClr val="FF0000"/>
                </a:solidFill>
              </a:rPr>
              <a:t>Театр на ложках (палочках)</a:t>
            </a:r>
            <a:br>
              <a:rPr lang="ru-RU" sz="3600" i="1" dirty="0" smtClean="0">
                <a:solidFill>
                  <a:srgbClr val="FF0000"/>
                </a:solidFill>
              </a:rPr>
            </a:br>
            <a:endParaRPr lang="ru-RU" sz="3600" i="1" dirty="0">
              <a:solidFill>
                <a:srgbClr val="FF0000"/>
              </a:solidFill>
            </a:endParaRPr>
          </a:p>
        </p:txBody>
      </p:sp>
      <p:pic>
        <p:nvPicPr>
          <p:cNvPr id="25602" name="Содержимое 3" descr="https://data12.proshkolu.ru/content/media/pic/std/6000000/5137000/5136712-b9c9d0f244f15735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071938" y="3000375"/>
            <a:ext cx="4572000" cy="3429000"/>
          </a:xfrm>
        </p:spPr>
      </p:pic>
      <p:pic>
        <p:nvPicPr>
          <p:cNvPr id="25603" name="Рисунок 4" descr="http://itd3.mycdn.me/image?id=805963331837&amp;t=20&amp;plc=WEB&amp;tkn=*sEm1cT69RQUfwBBmHMVP13aJ4a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1071563"/>
            <a:ext cx="4214812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Рисунок 4" descr="http://www.playcast.ru/uploads/2018/08/11/2566225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5" y="4214813"/>
            <a:ext cx="2332038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Рисунок 5" descr="http://www.playcast.ru/uploads/2018/08/11/2566225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50" y="928688"/>
            <a:ext cx="2332038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/>
          </p:cNvSpPr>
          <p:nvPr>
            <p:ph type="title"/>
          </p:nvPr>
        </p:nvSpPr>
        <p:spPr bwMode="auto">
          <a:xfrm>
            <a:off x="500063" y="571500"/>
            <a:ext cx="8001000" cy="360363"/>
          </a:xfrm>
          <a:solidFill>
            <a:srgbClr val="FFFF00"/>
          </a:solidFill>
        </p:spPr>
        <p:txBody>
          <a:bodyPr/>
          <a:lstStyle/>
          <a:p>
            <a:pPr algn="ctr">
              <a:defRPr/>
            </a:pPr>
            <a:r>
              <a:rPr lang="ru-RU" sz="3200" i="1" dirty="0" smtClean="0">
                <a:solidFill>
                  <a:srgbClr val="FF3300"/>
                </a:solidFill>
              </a:rPr>
              <a:t>Настольный театр</a:t>
            </a:r>
          </a:p>
        </p:txBody>
      </p:sp>
      <p:pic>
        <p:nvPicPr>
          <p:cNvPr id="2662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1160" t="2481" r="5136" b="18159"/>
          <a:stretch>
            <a:fillRect/>
          </a:stretch>
        </p:blipFill>
        <p:spPr>
          <a:xfrm>
            <a:off x="468313" y="2932113"/>
            <a:ext cx="4318000" cy="3238500"/>
          </a:xfrm>
        </p:spPr>
      </p:pic>
      <p:pic>
        <p:nvPicPr>
          <p:cNvPr id="26627" name="Picture 5"/>
          <p:cNvPicPr>
            <a:picLocks noChangeAspect="1" noChangeArrowheads="1"/>
          </p:cNvPicPr>
          <p:nvPr/>
        </p:nvPicPr>
        <p:blipFill>
          <a:blip r:embed="rId3"/>
          <a:srcRect l="18600" t="24800" r="20016" b="20639"/>
          <a:stretch>
            <a:fillRect/>
          </a:stretch>
        </p:blipFill>
        <p:spPr bwMode="auto">
          <a:xfrm>
            <a:off x="4000500" y="1143000"/>
            <a:ext cx="4500563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Рисунок 4" descr="http://www.playcast.ru/uploads/2018/08/11/2566225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88" y="4000500"/>
            <a:ext cx="2286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Рисунок 5" descr="http://www.playcast.ru/uploads/2018/08/11/2566225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5" y="1071563"/>
            <a:ext cx="2276475" cy="233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4"/>
          <p:cNvPicPr>
            <a:picLocks noChangeAspect="1" noChangeArrowheads="1"/>
          </p:cNvPicPr>
          <p:nvPr/>
        </p:nvPicPr>
        <p:blipFill>
          <a:blip r:embed="rId2"/>
          <a:srcRect l="11160" t="2481" r="5136" b="18159"/>
          <a:stretch>
            <a:fillRect/>
          </a:stretch>
        </p:blipFill>
        <p:spPr bwMode="gray">
          <a:xfrm>
            <a:off x="500063" y="2928938"/>
            <a:ext cx="43180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603250"/>
          </a:xfrm>
          <a:solidFill>
            <a:schemeClr val="bg1">
              <a:lumMod val="75000"/>
            </a:schemeClr>
          </a:solidFill>
        </p:spPr>
        <p:txBody>
          <a:bodyPr/>
          <a:lstStyle/>
          <a:p>
            <a:pPr algn="ctr">
              <a:defRPr/>
            </a:pPr>
            <a:r>
              <a:rPr lang="ru-RU" sz="3200" i="1" dirty="0" smtClean="0"/>
              <a:t>Теневой театр</a:t>
            </a:r>
            <a:endParaRPr lang="ru-RU" sz="3200" i="1" dirty="0"/>
          </a:p>
        </p:txBody>
      </p:sp>
      <p:pic>
        <p:nvPicPr>
          <p:cNvPr id="27650" name="Picture 2" descr="https://detsad-shop.ru/images/thumbnails/816/714/detailed/20/IMG_5011-1.jpg"/>
          <p:cNvPicPr>
            <a:picLocks noChangeAspect="1" noChangeArrowheads="1"/>
          </p:cNvPicPr>
          <p:nvPr/>
        </p:nvPicPr>
        <p:blipFill>
          <a:blip r:embed="rId2"/>
          <a:srcRect t="6857" b="8571"/>
          <a:stretch>
            <a:fillRect/>
          </a:stretch>
        </p:blipFill>
        <p:spPr bwMode="auto">
          <a:xfrm>
            <a:off x="500063" y="1285875"/>
            <a:ext cx="38608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Рисунок 3" descr="http://www.playcast.ru/uploads/2018/08/11/2566225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4214813"/>
            <a:ext cx="2332038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Рисунок 4" descr="http://www.playcast.ru/uploads/2018/08/11/2566225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50" y="1285875"/>
            <a:ext cx="2332038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Рисунок 5" descr="http://xn--23-6kctz8adq.xn--p1ai/wp-content/uploads/2016/12/%D0%A2%D0%B5%D0%B0%D1%82%D1%80-%D1%82%D0%B5%D0%BD%D0%B5%D0%B9_01-1024x664.jpg"/>
          <p:cNvPicPr>
            <a:picLocks noChangeAspect="1" noChangeArrowheads="1"/>
          </p:cNvPicPr>
          <p:nvPr/>
        </p:nvPicPr>
        <p:blipFill>
          <a:blip r:embed="rId5"/>
          <a:srcRect b="4723"/>
          <a:stretch>
            <a:fillRect/>
          </a:stretch>
        </p:blipFill>
        <p:spPr bwMode="auto">
          <a:xfrm>
            <a:off x="4572000" y="3714750"/>
            <a:ext cx="4033838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25438"/>
            <a:ext cx="8229600" cy="655637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ru-RU" sz="2800" i="1" smtClean="0"/>
              <a:t>Театр «Золотой ключик»</a:t>
            </a:r>
          </a:p>
        </p:txBody>
      </p:sp>
      <p:pic>
        <p:nvPicPr>
          <p:cNvPr id="39940" name="Рисунок 3" descr="C:\Users\Мама Зоя\AppData\Local\Microsoft\Windows\Temporary Internet Files\Content.Word\DSCN0373.jpg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/>
          <a:srcRect l="19238" t="13937" r="12195" b="17535"/>
          <a:stretch>
            <a:fillRect/>
          </a:stretch>
        </p:blipFill>
        <p:spPr bwMode="auto">
          <a:xfrm>
            <a:off x="1116013" y="1196975"/>
            <a:ext cx="6985000" cy="5235575"/>
          </a:xfrm>
          <a:noFill/>
        </p:spPr>
      </p:pic>
    </p:spTree>
  </p:cSld>
  <p:clrMapOvr>
    <a:masterClrMapping/>
  </p:clrMapOvr>
  <p:transition spd="med">
    <p:pull dir="d"/>
  </p:transition>
</p:sld>
</file>

<file path=ppt/theme/theme1.xml><?xml version="1.0" encoding="utf-8"?>
<a:theme xmlns:a="http://schemas.openxmlformats.org/drawingml/2006/main" name="1_580TGp_general_light_ani">
  <a:themeElements>
    <a:clrScheme name="580TGp_general_light_ani 1">
      <a:dk1>
        <a:srgbClr val="000000"/>
      </a:dk1>
      <a:lt1>
        <a:srgbClr val="FDF58D"/>
      </a:lt1>
      <a:dk2>
        <a:srgbClr val="CC3300"/>
      </a:dk2>
      <a:lt2>
        <a:srgbClr val="808080"/>
      </a:lt2>
      <a:accent1>
        <a:srgbClr val="FF6161"/>
      </a:accent1>
      <a:accent2>
        <a:srgbClr val="FFC319"/>
      </a:accent2>
      <a:accent3>
        <a:srgbClr val="FEF9C5"/>
      </a:accent3>
      <a:accent4>
        <a:srgbClr val="000000"/>
      </a:accent4>
      <a:accent5>
        <a:srgbClr val="FFB7B7"/>
      </a:accent5>
      <a:accent6>
        <a:srgbClr val="E7B016"/>
      </a:accent6>
      <a:hlink>
        <a:srgbClr val="A8D02A"/>
      </a:hlink>
      <a:folHlink>
        <a:srgbClr val="5CB1FE"/>
      </a:folHlink>
    </a:clrScheme>
    <a:fontScheme name="580TGp_general_light_a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580TGp_general_light_ani 1">
        <a:dk1>
          <a:srgbClr val="000000"/>
        </a:dk1>
        <a:lt1>
          <a:srgbClr val="FDF58D"/>
        </a:lt1>
        <a:dk2>
          <a:srgbClr val="CC3300"/>
        </a:dk2>
        <a:lt2>
          <a:srgbClr val="808080"/>
        </a:lt2>
        <a:accent1>
          <a:srgbClr val="FF6161"/>
        </a:accent1>
        <a:accent2>
          <a:srgbClr val="FFC319"/>
        </a:accent2>
        <a:accent3>
          <a:srgbClr val="FEF9C5"/>
        </a:accent3>
        <a:accent4>
          <a:srgbClr val="000000"/>
        </a:accent4>
        <a:accent5>
          <a:srgbClr val="FFB7B7"/>
        </a:accent5>
        <a:accent6>
          <a:srgbClr val="E7B016"/>
        </a:accent6>
        <a:hlink>
          <a:srgbClr val="A8D02A"/>
        </a:hlink>
        <a:folHlink>
          <a:srgbClr val="5CB1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80TGp_general_light_ani 2">
        <a:dk1>
          <a:srgbClr val="000000"/>
        </a:dk1>
        <a:lt1>
          <a:srgbClr val="E1F4D8"/>
        </a:lt1>
        <a:dk2>
          <a:srgbClr val="003366"/>
        </a:dk2>
        <a:lt2>
          <a:srgbClr val="808080"/>
        </a:lt2>
        <a:accent1>
          <a:srgbClr val="FFC319"/>
        </a:accent1>
        <a:accent2>
          <a:srgbClr val="A8D02A"/>
        </a:accent2>
        <a:accent3>
          <a:srgbClr val="EEF8E9"/>
        </a:accent3>
        <a:accent4>
          <a:srgbClr val="000000"/>
        </a:accent4>
        <a:accent5>
          <a:srgbClr val="FFDEAB"/>
        </a:accent5>
        <a:accent6>
          <a:srgbClr val="98BC25"/>
        </a:accent6>
        <a:hlink>
          <a:srgbClr val="5CB1FE"/>
        </a:hlink>
        <a:folHlink>
          <a:srgbClr val="FF616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80TGp_general_light_ani 3">
        <a:dk1>
          <a:srgbClr val="000000"/>
        </a:dk1>
        <a:lt1>
          <a:srgbClr val="FEE9DE"/>
        </a:lt1>
        <a:dk2>
          <a:srgbClr val="000066"/>
        </a:dk2>
        <a:lt2>
          <a:srgbClr val="808080"/>
        </a:lt2>
        <a:accent1>
          <a:srgbClr val="5CB1FE"/>
        </a:accent1>
        <a:accent2>
          <a:srgbClr val="FF7575"/>
        </a:accent2>
        <a:accent3>
          <a:srgbClr val="FEF2EC"/>
        </a:accent3>
        <a:accent4>
          <a:srgbClr val="000000"/>
        </a:accent4>
        <a:accent5>
          <a:srgbClr val="B5D5FE"/>
        </a:accent5>
        <a:accent6>
          <a:srgbClr val="E76969"/>
        </a:accent6>
        <a:hlink>
          <a:srgbClr val="FFC319"/>
        </a:hlink>
        <a:folHlink>
          <a:srgbClr val="A8D02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7238</TotalTime>
  <Words>139</Words>
  <Application>Microsoft Office PowerPoint</Application>
  <PresentationFormat>Экран (4:3)</PresentationFormat>
  <Paragraphs>33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10</vt:i4>
      </vt:variant>
      <vt:variant>
        <vt:lpstr>Заголовки слайдов</vt:lpstr>
      </vt:variant>
      <vt:variant>
        <vt:i4>15</vt:i4>
      </vt:variant>
    </vt:vector>
  </HeadingPairs>
  <TitlesOfParts>
    <vt:vector size="30" baseType="lpstr">
      <vt:lpstr>Arial</vt:lpstr>
      <vt:lpstr>Arial Unicode MS</vt:lpstr>
      <vt:lpstr>Times New Roman</vt:lpstr>
      <vt:lpstr>Cambria</vt:lpstr>
      <vt:lpstr>Wingdings 2</vt:lpstr>
      <vt:lpstr>1_580TGp_general_light_ani</vt:lpstr>
      <vt:lpstr>1_580TGp_general_light_ani</vt:lpstr>
      <vt:lpstr>1_580TGp_general_light_ani</vt:lpstr>
      <vt:lpstr>1_580TGp_general_light_ani</vt:lpstr>
      <vt:lpstr>1_580TGp_general_light_ani</vt:lpstr>
      <vt:lpstr>1_580TGp_general_light_ani</vt:lpstr>
      <vt:lpstr>1_580TGp_general_light_ani</vt:lpstr>
      <vt:lpstr>1_580TGp_general_light_ani</vt:lpstr>
      <vt:lpstr>1_580TGp_general_light_ani</vt:lpstr>
      <vt:lpstr>1_580TGp_general_light_ani</vt:lpstr>
      <vt:lpstr>Муниципальное бюджетное дошкольное  образовательное учреждение Детский сад №32</vt:lpstr>
      <vt:lpstr> Культурные практики – это обычные для ребенка (привычные) способы: </vt:lpstr>
      <vt:lpstr>Слайд 3</vt:lpstr>
      <vt:lpstr>Слайд 4</vt:lpstr>
      <vt:lpstr>Что же можно считать  культурной практикой?</vt:lpstr>
      <vt:lpstr>Театрализованные центры</vt:lpstr>
      <vt:lpstr> Театр Би-ба-бо</vt:lpstr>
      <vt:lpstr>Театр Би-ба-бо</vt:lpstr>
      <vt:lpstr>Пальчиковый театр </vt:lpstr>
      <vt:lpstr>Игра-драматизация</vt:lpstr>
      <vt:lpstr> Театр шапочек-масок  </vt:lpstr>
      <vt:lpstr> Театр на ложках (палочках) </vt:lpstr>
      <vt:lpstr>Настольный театр</vt:lpstr>
      <vt:lpstr>Теневой театр</vt:lpstr>
      <vt:lpstr>Театр «Золотой ключик»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Alexander Veraksa</dc:creator>
  <cp:lastModifiedBy>USER</cp:lastModifiedBy>
  <cp:revision>526</cp:revision>
  <cp:lastPrinted>2017-02-06T14:12:58Z</cp:lastPrinted>
  <dcterms:created xsi:type="dcterms:W3CDTF">2010-09-14T15:57:35Z</dcterms:created>
  <dcterms:modified xsi:type="dcterms:W3CDTF">2019-04-15T08:09:24Z</dcterms:modified>
</cp:coreProperties>
</file>