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31"/>
  </p:notesMasterIdLst>
  <p:sldIdLst>
    <p:sldId id="256" r:id="rId3"/>
    <p:sldId id="258" r:id="rId4"/>
    <p:sldId id="266" r:id="rId5"/>
    <p:sldId id="273" r:id="rId6"/>
    <p:sldId id="269" r:id="rId7"/>
    <p:sldId id="260" r:id="rId8"/>
    <p:sldId id="270" r:id="rId9"/>
    <p:sldId id="261" r:id="rId10"/>
    <p:sldId id="277" r:id="rId11"/>
    <p:sldId id="263" r:id="rId12"/>
    <p:sldId id="262" r:id="rId13"/>
    <p:sldId id="264" r:id="rId14"/>
    <p:sldId id="265" r:id="rId15"/>
    <p:sldId id="267" r:id="rId16"/>
    <p:sldId id="268" r:id="rId17"/>
    <p:sldId id="271" r:id="rId18"/>
    <p:sldId id="272" r:id="rId19"/>
    <p:sldId id="276" r:id="rId20"/>
    <p:sldId id="278" r:id="rId21"/>
    <p:sldId id="275" r:id="rId22"/>
    <p:sldId id="279" r:id="rId23"/>
    <p:sldId id="281" r:id="rId24"/>
    <p:sldId id="283" r:id="rId25"/>
    <p:sldId id="280" r:id="rId26"/>
    <p:sldId id="274" r:id="rId27"/>
    <p:sldId id="282" r:id="rId28"/>
    <p:sldId id="259" r:id="rId29"/>
    <p:sldId id="257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0793" autoAdjust="0"/>
  </p:normalViewPr>
  <p:slideViewPr>
    <p:cSldViewPr>
      <p:cViewPr varScale="1">
        <p:scale>
          <a:sx n="80" d="100"/>
          <a:sy n="80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698F5-F89F-4739-9808-A0DF417A7EEE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D1EBA-5D8C-4885-8A99-B546B3AEFC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986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/>
              <a:pPr/>
              <a:t>3/26/2020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89312" y="3869729"/>
            <a:ext cx="357524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andara" pitchFamily="34" charset="0"/>
              </a:rPr>
              <a:t>Познавательная презентация для детей старшего дошкольного возраста</a:t>
            </a:r>
          </a:p>
          <a:p>
            <a:pPr algn="ctr">
              <a:spcAft>
                <a:spcPts val="1200"/>
              </a:spcAft>
            </a:pPr>
            <a:r>
              <a:rPr lang="ru-RU" sz="1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andara" pitchFamily="34" charset="0"/>
              </a:rPr>
              <a:t>Подготовила воспитатель: Казанская Е.М.</a:t>
            </a:r>
            <a:endParaRPr lang="en-US" sz="1400" dirty="0">
              <a:solidFill>
                <a:schemeClr val="accent3">
                  <a:lumMod val="40000"/>
                  <a:lumOff val="60000"/>
                </a:schemeClr>
              </a:solidFill>
              <a:latin typeface="Candara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21002133">
            <a:off x="55970" y="2517660"/>
            <a:ext cx="8951622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Сбережем моря и океаны</a:t>
            </a:r>
            <a:endParaRPr lang="ru-RU" sz="5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60648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Муниципальное бюджетное дошкольное образовательное учреждение «Детский сад комбинированного вида №26»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993" y="116632"/>
            <a:ext cx="2716591" cy="2149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00" y="4023394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8163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0087 0.00092 L -0.66233 0.14791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748883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124744"/>
            <a:ext cx="73152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41" y="836712"/>
            <a:ext cx="780288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33272"/>
            <a:ext cx="7416824" cy="569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Море,море_2020032610401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75656" y="58772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"/>
            <a:ext cx="9144000" cy="6858001"/>
          </a:xfrm>
        </p:spPr>
      </p:pic>
    </p:spTree>
    <p:extLst>
      <p:ext uri="{BB962C8B-B14F-4D97-AF65-F5344CB8AC3E}">
        <p14:creationId xmlns:p14="http://schemas.microsoft.com/office/powerpoint/2010/main" val="51224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" y="1412776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" y="32419"/>
            <a:ext cx="9141668" cy="68562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460544"/>
            <a:ext cx="4810944" cy="270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930352"/>
            <a:ext cx="8205857" cy="581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574928" cy="5648736"/>
          </a:xfrm>
        </p:spPr>
      </p:pic>
      <p:sp>
        <p:nvSpPr>
          <p:cNvPr id="6" name="Прямоугольник 5"/>
          <p:cNvSpPr/>
          <p:nvPr/>
        </p:nvSpPr>
        <p:spPr>
          <a:xfrm>
            <a:off x="1571177" y="5445224"/>
            <a:ext cx="60016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происходит?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528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77072"/>
            <a:ext cx="4805536" cy="26992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6" y="1044005"/>
            <a:ext cx="5253947" cy="349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5095935" cy="38219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284984"/>
            <a:ext cx="5089351" cy="33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2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8" y="-1"/>
            <a:ext cx="9180859" cy="6885645"/>
          </a:xfrm>
        </p:spPr>
      </p:pic>
    </p:spTree>
    <p:extLst>
      <p:ext uri="{BB962C8B-B14F-4D97-AF65-F5344CB8AC3E}">
        <p14:creationId xmlns:p14="http://schemas.microsoft.com/office/powerpoint/2010/main" val="145596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6280"/>
            <a:ext cx="9144000" cy="6141720"/>
          </a:xfrm>
        </p:spPr>
      </p:pic>
    </p:spTree>
    <p:extLst>
      <p:ext uri="{BB962C8B-B14F-4D97-AF65-F5344CB8AC3E}">
        <p14:creationId xmlns:p14="http://schemas.microsoft.com/office/powerpoint/2010/main" val="290412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</p:spPr>
      </p:pic>
    </p:spTree>
    <p:extLst>
      <p:ext uri="{BB962C8B-B14F-4D97-AF65-F5344CB8AC3E}">
        <p14:creationId xmlns:p14="http://schemas.microsoft.com/office/powerpoint/2010/main" val="340971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  <p:extLst>
      <p:ext uri="{BB962C8B-B14F-4D97-AF65-F5344CB8AC3E}">
        <p14:creationId xmlns:p14="http://schemas.microsoft.com/office/powerpoint/2010/main" val="60475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348" y="116632"/>
            <a:ext cx="407024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38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7 5.92593E-6 C -0.04011 0.00186 -0.07969 -0.00208 -0.11979 -0.00416 C -0.14063 -0.00879 -0.16164 -0.01249 -0.18229 -0.01805 C -0.19497 -0.02152 -0.20799 -0.01897 -0.22084 -0.01944 C -0.24844 -0.02221 -0.27726 -0.02407 -0.2875 0.01667 C -0.28716 0.02547 -0.28907 0.03566 -0.28542 0.04306 C -0.28316 0.04769 -0.28212 0.04677 -0.27917 0.05001 C -0.27396 0.05579 -0.2691 0.06367 -0.2625 0.06667 C -0.25556 0.07362 -0.25209 0.0764 -0.24375 0.07917 C -0.23577 0.08635 -0.23993 0.08427 -0.23125 0.08612 C -0.22691 0.09005 -0.2224 0.09029 -0.21771 0.09306 C -0.21337 0.09561 -0.21077 0.09839 -0.20625 0.10001 C -0.19879 0.10672 -0.20226 0.10417 -0.19584 0.10834 C -0.19132 0.11737 -0.18195 0.12871 -0.175 0.13473 C -0.17292 0.1389 -0.16997 0.14237 -0.16875 0.14723 C -0.16806 0.15001 -0.16789 0.15302 -0.16667 0.15556 C -0.16528 0.15834 -0.1625 0.1639 -0.1625 0.1639 C -0.16285 0.17917 -0.15816 0.197 -0.16459 0.20973 C -0.17622 0.23311 -0.20018 0.23936 -0.21979 0.24167 C -0.26754 0.25441 -0.34931 0.24677 -0.39167 0.24723 C -0.40677 0.25117 -0.42309 0.25024 -0.43854 0.2514 C -0.45104 0.25371 -0.46025 0.25464 -0.47396 0.25556 C -0.4757 0.25579 -0.48195 0.25649 -0.48438 0.25834 C -0.48664 0.25996 -0.49063 0.2639 -0.49063 0.2639 C -0.49323 0.26899 -0.49688 0.27084 -0.5 0.27501 " pathEditMode="relative" ptsTypes="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7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E1A2F53-9962-42BC-8526-23A14A9ED0D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33</Words>
  <Application>Microsoft Office PowerPoint</Application>
  <PresentationFormat>Экран (4:3)</PresentationFormat>
  <Paragraphs>5</Paragraphs>
  <Slides>28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2020-03-24T07:44:35Z</dcterms:created>
  <dcterms:modified xsi:type="dcterms:W3CDTF">2020-03-26T07:53:44Z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TC018814309991</vt:lpwstr>
  </property>
</Properties>
</file>