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0" d="100"/>
          <a:sy n="40" d="100"/>
        </p:scale>
        <p:origin x="7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41413" y="4042610"/>
            <a:ext cx="3839661" cy="174858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6761748" y="4547937"/>
            <a:ext cx="4860758" cy="1997242"/>
          </a:xfrm>
        </p:spPr>
        <p:txBody>
          <a:bodyPr>
            <a:normAutofit fontScale="70000" lnSpcReduction="20000"/>
          </a:bodyPr>
          <a:lstStyle/>
          <a:p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Д/с №27</a:t>
            </a:r>
          </a:p>
          <a:p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воспитатели: </a:t>
            </a:r>
            <a:endParaRPr 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В.В.АНТОНОВА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Г.Ю.АНИКАНОВА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15789" y="1323474"/>
            <a:ext cx="5847348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 «ОСЬМИНОГ»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10" y="842211"/>
            <a:ext cx="4876800" cy="5125452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6723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1938671" cy="713874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ПОСОБИЕ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33138" y="1323473"/>
            <a:ext cx="4355430" cy="5173579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Вашему вниманию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 «Осьминог»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«Осьминог» в игровой форме познакомит дошкольников с морскими обитателями. Ребята узнают забавные и необычные названия животных, разгадывают загадки и кроссворды. Задания ЛЭПБУКА способствуют развитию внимания, воображения, мышления и речи.</a:t>
            </a:r>
          </a:p>
          <a:p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0" r="23460"/>
          <a:stretch>
            <a:fillRect/>
          </a:stretch>
        </p:blipFill>
        <p:spPr>
          <a:xfrm>
            <a:off x="5149516" y="609601"/>
            <a:ext cx="6400800" cy="5670883"/>
          </a:xfrm>
          <a:ln w="57150">
            <a:solidFill>
              <a:srgbClr val="C00000">
                <a:alpha val="6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2280259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40631"/>
            <a:ext cx="5221704" cy="6136105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воспитания экологической культуры и развития познавательных, творческих способностей детей старшего возраста</a:t>
            </a:r>
            <a:r>
              <a:rPr lang="ru-RU" sz="2000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представления детей об обитателях морских глубин; развивать логическое мышление, познавательный интерес и творческие способности, умение на основе сопоставления фактов, результатов, наблюдений, делать выводы и заключения.</a:t>
            </a:r>
            <a:br>
              <a:rPr lang="ru-RU" sz="2800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488" y="433138"/>
            <a:ext cx="6064250" cy="5751094"/>
          </a:xfr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94332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288758"/>
            <a:ext cx="10384840" cy="15642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самом центре «Осьминога» находится </a:t>
            </a:r>
            <a:b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«Красная книга» и правила поведения </a:t>
            </a:r>
            <a:b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воде.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0-3.jpe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0" r="5378" b="9992"/>
          <a:stretch/>
        </p:blipFill>
        <p:spPr bwMode="auto">
          <a:xfrm>
            <a:off x="1776842" y="1853032"/>
            <a:ext cx="3746302" cy="2189747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Детский сад Улыбка\Desktop\осьминог\image-17-03-20-02-10-1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8" b="14905"/>
          <a:stretch/>
        </p:blipFill>
        <p:spPr bwMode="auto">
          <a:xfrm>
            <a:off x="6330448" y="4423386"/>
            <a:ext cx="4162926" cy="2131428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Детский сад Улыбка\Desktop\осьминог\image-17-03-20-02-10-2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5" b="19608"/>
          <a:stretch/>
        </p:blipFill>
        <p:spPr bwMode="auto">
          <a:xfrm>
            <a:off x="1141413" y="4403895"/>
            <a:ext cx="4381731" cy="2170410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Детский сад Улыбка\Desktop\осьминог\image-17-03-20-02-10-4.jpe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" t="12613" r="5217" b="9345"/>
          <a:stretch/>
        </p:blipFill>
        <p:spPr bwMode="auto">
          <a:xfrm>
            <a:off x="6581923" y="1853032"/>
            <a:ext cx="4571999" cy="2189747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8038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216568"/>
            <a:ext cx="7449134" cy="890337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КАРМАШКИ с заданиями: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1-3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054" y="1323474"/>
            <a:ext cx="6640904" cy="481263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7988968" y="2863516"/>
            <a:ext cx="389823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ДРУЗЬЯ ОСЬМИНОГА</a:t>
            </a:r>
            <a:endParaRPr lang="ru-RU" sz="4000" b="0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044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263" y="1251284"/>
            <a:ext cx="3708148" cy="223787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  СОБЕРИ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1-2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21" y="818148"/>
            <a:ext cx="6112041" cy="536608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3938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4273" y="2093495"/>
            <a:ext cx="3323137" cy="194911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СОРТИРУЕМ МУСОР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1-1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537" y="618518"/>
            <a:ext cx="6376736" cy="546946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7119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7999" y="1419725"/>
            <a:ext cx="4189411" cy="2430379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ОТЛИЧИЯ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1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63" y="794085"/>
            <a:ext cx="6376735" cy="54864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6063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3011" y="1997242"/>
            <a:ext cx="3804400" cy="255069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МОРСКИЕ РАСКРАСКИ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0-8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2" y="938463"/>
            <a:ext cx="6833937" cy="5390147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5183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00210" y="2286000"/>
            <a:ext cx="3946357" cy="199724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ВОЛШЕБНАЯ МАТЕМАТИКА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0-7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89" y="649705"/>
            <a:ext cx="6978316" cy="575109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9536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61157" y="2598821"/>
            <a:ext cx="2986253" cy="223787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МОРСКИЕ ЖИТЕЛИ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0-6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63" y="818147"/>
            <a:ext cx="7267074" cy="5510463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2097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8358" y="2382252"/>
            <a:ext cx="3344779" cy="247850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 ПОДВОДНОГО МИРА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0-5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8" y="618518"/>
            <a:ext cx="7796465" cy="5830408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340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192505"/>
            <a:ext cx="9905998" cy="18769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задания, раскраски, разрезные картинки, кроссворды, загадки – обновляются.</a:t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Детский сад Улыбка\Desktop\осьминог\image-17-03-20-02-11-4.jpe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6" b="10846"/>
          <a:stretch/>
        </p:blipFill>
        <p:spPr bwMode="auto">
          <a:xfrm>
            <a:off x="1141413" y="1612899"/>
            <a:ext cx="10168271" cy="4884153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2532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48</TotalTime>
  <Words>120</Words>
  <Application>Microsoft Office PowerPoint</Application>
  <PresentationFormat>Широкоэкранный</PresentationFormat>
  <Paragraphs>21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Tw Cen MT</vt:lpstr>
      <vt:lpstr>Контур</vt:lpstr>
      <vt:lpstr>Презентация PowerPoint</vt:lpstr>
      <vt:lpstr>ПОСОБИЕ</vt:lpstr>
      <vt:lpstr>Цель: Создание условий для воспитания экологической культуры и развития познавательных, творческих способностей детей старшего возраста. ЗАДАЧИ: расширять представления детей об обитателях морских глубин; развивать логическое мышление, познавательный интерес и творческие способности, умение на основе сопоставления фактов, результатов, наблюдений, делать выводы и заключения. </vt:lpstr>
      <vt:lpstr>В самом центре «Осьминога» находится  «Красная книга» и правила поведения  на воде.</vt:lpstr>
      <vt:lpstr>КАРМАШКИ с заданиями:</vt:lpstr>
      <vt:lpstr>ПОПРОБУЙ  СОБЕРИ</vt:lpstr>
      <vt:lpstr>СОРТИРУЕМ МУСОР</vt:lpstr>
      <vt:lpstr>НАЙДИ ОТЛИЧИЯ</vt:lpstr>
      <vt:lpstr>МОРСКИЕ РАСКРАСКИ</vt:lpstr>
      <vt:lpstr>ВОЛШЕБНАЯ МАТЕМАТИКА</vt:lpstr>
      <vt:lpstr>МОРСКИЕ ЖИТЕЛИ</vt:lpstr>
      <vt:lpstr>ЗАГАДКИ ПОДВОДНОГО МИРА</vt:lpstr>
      <vt:lpstr>Все задания, раскраски, разрезные картинки, кроссворды, загадки – обновляются.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Детский сад Улыбка</dc:creator>
  <cp:lastModifiedBy>Детский сад Улыбка</cp:lastModifiedBy>
  <cp:revision>6</cp:revision>
  <dcterms:created xsi:type="dcterms:W3CDTF">2020-03-19T12:29:46Z</dcterms:created>
  <dcterms:modified xsi:type="dcterms:W3CDTF">2020-03-19T13:17:54Z</dcterms:modified>
</cp:coreProperties>
</file>