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-9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8D05-D797-450E-8355-CF6BE9F916FC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EA86A-17A4-4538-8F6A-E441B5DC7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157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8D05-D797-450E-8355-CF6BE9F916FC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EA86A-17A4-4538-8F6A-E441B5DC7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87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8D05-D797-450E-8355-CF6BE9F916FC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EA86A-17A4-4538-8F6A-E441B5DC7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4150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8D05-D797-450E-8355-CF6BE9F916FC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EA86A-17A4-4538-8F6A-E441B5DC7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5447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8D05-D797-450E-8355-CF6BE9F916FC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EA86A-17A4-4538-8F6A-E441B5DC7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4192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8D05-D797-450E-8355-CF6BE9F916FC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EA86A-17A4-4538-8F6A-E441B5DC7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8606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8D05-D797-450E-8355-CF6BE9F916FC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EA86A-17A4-4538-8F6A-E441B5DC7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2459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8D05-D797-450E-8355-CF6BE9F916FC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EA86A-17A4-4538-8F6A-E441B5DC7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6978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EA86A-17A4-4538-8F6A-E441B5DC7ECF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8D05-D797-450E-8355-CF6BE9F916FC}" type="datetimeFigureOut">
              <a:rPr lang="ru-RU" smtClean="0"/>
              <a:t>06.04.2020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006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8D05-D797-450E-8355-CF6BE9F916FC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EA86A-17A4-4538-8F6A-E441B5DC7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100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8D05-D797-450E-8355-CF6BE9F916FC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EA86A-17A4-4538-8F6A-E441B5DC7ECF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947294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8D05-D797-450E-8355-CF6BE9F916FC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EA86A-17A4-4538-8F6A-E441B5DC7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029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8D05-D797-450E-8355-CF6BE9F916FC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EA86A-17A4-4538-8F6A-E441B5DC7ECF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646050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8D05-D797-450E-8355-CF6BE9F916FC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EA86A-17A4-4538-8F6A-E441B5DC7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040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8D05-D797-450E-8355-CF6BE9F916FC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EA86A-17A4-4538-8F6A-E441B5DC7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6640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08D05-D797-450E-8355-CF6BE9F916FC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2EA86A-17A4-4538-8F6A-E441B5DC7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3407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308D05-D797-450E-8355-CF6BE9F916FC}" type="datetimeFigureOut">
              <a:rPr lang="ru-RU" smtClean="0"/>
              <a:t>06.04.2020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F2EA86A-17A4-4538-8F6A-E441B5DC7E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4307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73123"/>
            <a:ext cx="8596668" cy="1320800"/>
          </a:xfrm>
        </p:spPr>
        <p:txBody>
          <a:bodyPr/>
          <a:lstStyle/>
          <a:p>
            <a:pPr algn="ctr"/>
            <a:r>
              <a:rPr lang="ru-RU" dirty="0" smtClean="0"/>
              <a:t>Районный конкурс «Хочу все знать»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Номинация: Эссе</a:t>
            </a:r>
          </a:p>
          <a:p>
            <a:pPr algn="ctr"/>
            <a:endParaRPr lang="ru-RU" sz="2400" b="1" dirty="0" smtClean="0">
              <a:solidFill>
                <a:srgbClr val="0070C0"/>
              </a:solidFill>
            </a:endParaRPr>
          </a:p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Участник: Кулешов Мирон 6 лет</a:t>
            </a:r>
          </a:p>
          <a:p>
            <a:pPr algn="ctr"/>
            <a:r>
              <a:rPr lang="ru-RU" sz="2400" b="1" dirty="0">
                <a:solidFill>
                  <a:srgbClr val="0070C0"/>
                </a:solidFill>
              </a:rPr>
              <a:t>в</a:t>
            </a:r>
            <a:r>
              <a:rPr lang="ru-RU" sz="2400" b="1" dirty="0" smtClean="0">
                <a:solidFill>
                  <a:srgbClr val="0070C0"/>
                </a:solidFill>
              </a:rPr>
              <a:t>оспитанник   группы компенсирующей направленности МБДОУ№27</a:t>
            </a:r>
          </a:p>
          <a:p>
            <a:pPr algn="ctr"/>
            <a:r>
              <a:rPr lang="ru-RU" sz="2400" b="1" dirty="0" smtClean="0">
                <a:solidFill>
                  <a:srgbClr val="0070C0"/>
                </a:solidFill>
              </a:rPr>
              <a:t>Руководитель: учитель-логопед МБДОУ№27 Ульяновская С.Г.</a:t>
            </a:r>
            <a:endParaRPr lang="ru-RU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01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70000" y="1905000"/>
            <a:ext cx="9829800" cy="2717800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</a:rPr>
              <a:t>«Вода-источник </a:t>
            </a:r>
            <a:r>
              <a:rPr lang="ru-RU" b="1" i="1" dirty="0" smtClean="0">
                <a:solidFill>
                  <a:srgbClr val="FF0000"/>
                </a:solidFill>
              </a:rPr>
              <a:t>жизни на Земле</a:t>
            </a:r>
            <a:r>
              <a:rPr lang="ru-RU" b="1" i="1" dirty="0" smtClean="0">
                <a:solidFill>
                  <a:srgbClr val="FF0000"/>
                </a:solidFill>
              </a:rPr>
              <a:t>!»</a:t>
            </a:r>
            <a:endParaRPr lang="ru-RU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81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2869" y="404884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/>
              <a:t>Большая  часть  поверхности Земли покрыта водой. Из космоса наша планета </a:t>
            </a:r>
            <a:r>
              <a:rPr lang="ru-RU" sz="2000" dirty="0"/>
              <a:t>кажется голубого цвета, поэтому Землю часто </a:t>
            </a:r>
            <a:r>
              <a:rPr lang="ru-RU" sz="2000" dirty="0" smtClean="0"/>
              <a:t>называют </a:t>
            </a:r>
            <a:r>
              <a:rPr lang="ru-RU" sz="2000" dirty="0"/>
              <a:t>голубой </a:t>
            </a:r>
            <a:r>
              <a:rPr lang="ru-RU" sz="2000" dirty="0" smtClean="0"/>
              <a:t>планетой.</a:t>
            </a:r>
            <a:endParaRPr lang="ru-RU" sz="2000" dirty="0"/>
          </a:p>
        </p:txBody>
      </p:sp>
      <p:pic>
        <p:nvPicPr>
          <p:cNvPr id="1026" name="Picture 2" descr="https://avatars.mds.yandex.net/get-pdb/1732662/6db83ee2-f1a1-4f59-9966-ffba2e92a88c/s1200?webp=fals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975" y="1615084"/>
            <a:ext cx="5762852" cy="5123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0597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082722"/>
          </a:xfrm>
        </p:spPr>
        <p:txBody>
          <a:bodyPr>
            <a:normAutofit/>
          </a:bodyPr>
          <a:lstStyle/>
          <a:p>
            <a:pPr algn="ctr"/>
            <a:r>
              <a:rPr lang="ru-RU" sz="2000" dirty="0"/>
              <a:t>Моря и океаны являются домом для многих  морских  животных.</a:t>
            </a:r>
            <a:endParaRPr lang="ru-RU" sz="2000" dirty="0"/>
          </a:p>
        </p:txBody>
      </p:sp>
      <p:pic>
        <p:nvPicPr>
          <p:cNvPr id="2050" name="Picture 2" descr="https://s1.1zoom.ru/big3/292/Underwater_world_49896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824" y="1264366"/>
            <a:ext cx="6186285" cy="5593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435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601" y="313898"/>
            <a:ext cx="8966581" cy="1364776"/>
          </a:xfrm>
        </p:spPr>
        <p:txBody>
          <a:bodyPr>
            <a:normAutofit/>
          </a:bodyPr>
          <a:lstStyle/>
          <a:p>
            <a:r>
              <a:rPr lang="ru-RU" sz="2200" dirty="0" smtClean="0"/>
              <a:t>В настоящее время существует проблема загрязнения  морей и океанов. Мусор, особенно пластик, который практически не</a:t>
            </a:r>
            <a:br>
              <a:rPr lang="ru-RU" sz="2200" dirty="0" smtClean="0"/>
            </a:br>
            <a:r>
              <a:rPr lang="ru-RU" sz="2200" dirty="0" smtClean="0"/>
              <a:t> разлагается, — это большая беда для экологии океанов</a:t>
            </a:r>
            <a:r>
              <a:rPr lang="ru-RU" dirty="0"/>
              <a:t>. </a:t>
            </a:r>
            <a:endParaRPr lang="ru-RU" dirty="0"/>
          </a:p>
        </p:txBody>
      </p:sp>
      <p:pic>
        <p:nvPicPr>
          <p:cNvPr id="3074" name="Picture 2" descr="https://pbs.twimg.com/media/DZZXAS9VAAAfx84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1"/>
          <a:stretch/>
        </p:blipFill>
        <p:spPr bwMode="auto">
          <a:xfrm>
            <a:off x="1887289" y="1588429"/>
            <a:ext cx="6779039" cy="511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223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8277" y="473123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/>
              <a:t>В </a:t>
            </a:r>
            <a:r>
              <a:rPr lang="ru-RU" sz="2000" dirty="0"/>
              <a:t>Тихом океане есть большое пятно –это скопление пластика и других отходов, принесенных течением. </a:t>
            </a:r>
            <a:endParaRPr lang="ru-RU" sz="2000" dirty="0"/>
          </a:p>
        </p:txBody>
      </p:sp>
      <p:pic>
        <p:nvPicPr>
          <p:cNvPr id="4100" name="Picture 4" descr="https://avatars.mds.yandex.net/get-pdb/2105707/849ab10a-c545-4b2f-9c11-3c06e810afdc/s120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794" y="1402067"/>
            <a:ext cx="7718922" cy="521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51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9254" y="24384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2800" dirty="0"/>
              <a:t>Животные, попадая в эту ловушку погибают.</a:t>
            </a:r>
            <a:endParaRPr lang="ru-RU" sz="2800" dirty="0"/>
          </a:p>
        </p:txBody>
      </p:sp>
      <p:pic>
        <p:nvPicPr>
          <p:cNvPr id="5122" name="Picture 2" descr="https://i.ytimg.com/vi/nxdUjYM9uj0/maxresdefault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21" y="1439374"/>
            <a:ext cx="4746009" cy="4767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s://i.pinimg.com/originals/29/0c/1d/290c1d8cf77097e82eeb1e671ac0532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7588" y="1439374"/>
            <a:ext cx="5748997" cy="4870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4616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/>
              <a:t>Защита морей и океанов –важная  задача всех людей на Земле. Мировой океан обеспечивает нас пищей, влияет на погоду, дает место для отдыха</a:t>
            </a:r>
            <a:r>
              <a:rPr lang="ru-RU" sz="2000" dirty="0" smtClean="0"/>
              <a:t>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6146" name="Picture 2" descr="https://www.sunhome.ru/i/wallpapers/194/more-v4.xx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047" y="1582656"/>
            <a:ext cx="8444033" cy="527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2241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2553" y="573206"/>
            <a:ext cx="8139119" cy="1187355"/>
          </a:xfrm>
        </p:spPr>
        <p:txBody>
          <a:bodyPr>
            <a:normAutofit/>
          </a:bodyPr>
          <a:lstStyle/>
          <a:p>
            <a:r>
              <a:rPr lang="ru-RU" sz="2200" dirty="0"/>
              <a:t>А знаете ли вы, что </a:t>
            </a:r>
            <a:r>
              <a:rPr lang="ru-RU" sz="2200" b="1" dirty="0"/>
              <a:t>вода</a:t>
            </a:r>
            <a:r>
              <a:rPr lang="ru-RU" sz="2200" dirty="0"/>
              <a:t> входит в состав любого живого организма.  </a:t>
            </a:r>
            <a:br>
              <a:rPr lang="ru-RU" sz="2200" dirty="0"/>
            </a:br>
            <a:r>
              <a:rPr lang="ru-RU" sz="2200" dirty="0"/>
              <a:t>Без воды погибло бы все живое на Земле!</a:t>
            </a:r>
            <a:endParaRPr lang="ru-RU" sz="2200" dirty="0"/>
          </a:p>
        </p:txBody>
      </p:sp>
      <p:pic>
        <p:nvPicPr>
          <p:cNvPr id="7170" name="Picture 2" descr="https://s1.stc.all.kpcdn.net/best/ufa/water/images/tild3334-3432-4537-a134-646464316263__noroot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106" y="2181007"/>
            <a:ext cx="9037602" cy="4499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813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6641" y="350292"/>
            <a:ext cx="8596668" cy="1320800"/>
          </a:xfrm>
        </p:spPr>
        <p:txBody>
          <a:bodyPr>
            <a:noAutofit/>
          </a:bodyPr>
          <a:lstStyle/>
          <a:p>
            <a:r>
              <a:rPr lang="ru-RU" sz="2800" dirty="0"/>
              <a:t>А самый большой запас питьевой воды на Земле –это </a:t>
            </a:r>
            <a:r>
              <a:rPr lang="ru-RU" sz="2800" dirty="0" smtClean="0"/>
              <a:t>наше озеро Байкал.</a:t>
            </a:r>
            <a:r>
              <a:rPr lang="ru-RU" sz="2800" dirty="0"/>
              <a:t/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8194" name="Picture 2" descr="https://econet.kz/uploads/pictures/189963/content_26__econet_ru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529" y="1344926"/>
            <a:ext cx="8698678" cy="5513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791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/>
              <a:t>Люди, берегите воду, не загрязняйте водоемы, закрывайте краны, выключайте воду, когда чистите зубы. Ведь из капли воды появилась жизнь на </a:t>
            </a:r>
            <a:r>
              <a:rPr lang="ru-RU" sz="2000"/>
              <a:t>Земле</a:t>
            </a:r>
            <a:r>
              <a:rPr lang="ru-RU" sz="2000" smtClean="0"/>
              <a:t>!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9218" name="Picture 2" descr="https://xn--e1adcaacuhnujm.xn--p1ai/wp-content/uploads/2016/09/DwmTyo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625" y="1719618"/>
            <a:ext cx="7067900" cy="513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910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Синий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224</TotalTime>
  <Words>189</Words>
  <Application>Microsoft Office PowerPoint</Application>
  <PresentationFormat>Произвольный</PresentationFormat>
  <Paragraphs>16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Аспект</vt:lpstr>
      <vt:lpstr>Районный конкурс «Хочу все знать»</vt:lpstr>
      <vt:lpstr>«Вода-источник жизни на Земле!»</vt:lpstr>
      <vt:lpstr>Большая  часть  поверхности Земли покрыта водой. Из космоса наша планета кажется голубого цвета, поэтому Землю часто называют голубой планетой.</vt:lpstr>
      <vt:lpstr>Моря и океаны являются домом для многих  морских  животных.</vt:lpstr>
      <vt:lpstr>В настоящее время существует проблема загрязнения  морей и океанов. Мусор, особенно пластик, который практически не  разлагается, — это большая беда для экологии океанов. </vt:lpstr>
      <vt:lpstr>В Тихом океане есть большое пятно –это скопление пластика и других отходов, принесенных течением. </vt:lpstr>
      <vt:lpstr>Животные, попадая в эту ловушку погибают.</vt:lpstr>
      <vt:lpstr>Защита морей и океанов –важная  задача всех людей на Земле. Мировой океан обеспечивает нас пищей, влияет на погоду, дает место для отдыха. </vt:lpstr>
      <vt:lpstr>А знаете ли вы, что вода входит в состав любого живого организма.   Без воды погибло бы все живое на Земле!</vt:lpstr>
      <vt:lpstr>А самый большой запас питьевой воды на Земле –это наше озеро Байкал. </vt:lpstr>
      <vt:lpstr>Люди, берегите воду, не загрязняйте водоемы, закрывайте краны, выключайте воду, когда чистите зубы. Ведь из капли воды появилась жизнь на Земле!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Вода-источник жизни на Земле!</dc:title>
  <dc:creator>User</dc:creator>
  <cp:lastModifiedBy>1</cp:lastModifiedBy>
  <cp:revision>12</cp:revision>
  <dcterms:created xsi:type="dcterms:W3CDTF">2020-03-26T07:27:35Z</dcterms:created>
  <dcterms:modified xsi:type="dcterms:W3CDTF">2020-04-06T09:13:21Z</dcterms:modified>
</cp:coreProperties>
</file>