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0" r:id="rId4"/>
    <p:sldId id="261" r:id="rId5"/>
    <p:sldId id="269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383" autoAdjust="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 algn="ctr">
              <a:defRPr sz="1000"/>
            </a:pPr>
            <a:r>
              <a:rPr lang="ru-RU" sz="2000" dirty="0"/>
              <a:t>Результаты анкетирования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родителей.</a:t>
            </a:r>
            <a:r>
              <a:rPr lang="ru-RU" sz="2000" baseline="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aseline="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000"/>
            </a:pPr>
            <a:r>
              <a:rPr lang="ru-RU" sz="2000" baseline="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000" baseline="0" dirty="0">
                <a:latin typeface="Times New Roman" pitchFamily="18" charset="0"/>
                <a:cs typeface="Times New Roman" pitchFamily="18" charset="0"/>
              </a:rPr>
              <a:t>Какую воду мы пьём"</a:t>
            </a:r>
            <a:endParaRPr lang="ru-RU" sz="2000" dirty="0"/>
          </a:p>
        </c:rich>
      </c:tx>
      <c:layout>
        <c:manualLayout>
          <c:xMode val="edge"/>
          <c:yMode val="edge"/>
          <c:x val="0.23638284829950668"/>
          <c:y val="2.4204639912834322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2.6709401709401714E-3"/>
          <c:y val="1.1082432123370461E-2"/>
          <c:w val="0.58759484992260569"/>
          <c:h val="0.8506049814312628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анкетирования по патриотическому воспитанию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dPt>
            <c:idx val="0"/>
            <c:spPr>
              <a:solidFill>
                <a:schemeClr val="accent2"/>
              </a:solidFill>
              <a:ln>
                <a:solidFill>
                  <a:schemeClr val="accent1"/>
                </a:solidFill>
              </a:ln>
            </c:spPr>
          </c:dPt>
          <c:dPt>
            <c:idx val="1"/>
            <c:spPr>
              <a:solidFill>
                <a:schemeClr val="accent6"/>
              </a:solidFill>
              <a:ln>
                <a:solidFill>
                  <a:schemeClr val="accent1"/>
                </a:solidFill>
              </a:ln>
            </c:spPr>
          </c:dPt>
          <c:dLbls>
            <c:delete val="1"/>
          </c:dLbls>
          <c:cat>
            <c:strRef>
              <c:f>Лист1!$A$2:$A$7</c:f>
              <c:strCache>
                <c:ptCount val="4"/>
                <c:pt idx="0">
                  <c:v>родниковая вода 32%</c:v>
                </c:pt>
                <c:pt idx="1">
                  <c:v>кипячёная вода 42%</c:v>
                </c:pt>
                <c:pt idx="2">
                  <c:v>водопроводная вода 21%</c:v>
                </c:pt>
                <c:pt idx="3">
                  <c:v>бутылированная покупная вода 5%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32</c:v>
                </c:pt>
                <c:pt idx="1">
                  <c:v>42</c:v>
                </c:pt>
                <c:pt idx="2">
                  <c:v>21</c:v>
                </c:pt>
                <c:pt idx="3">
                  <c:v>5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62349103023640673"/>
          <c:y val="0.48246747683992286"/>
          <c:w val="0.3409256914923684"/>
          <c:h val="0.27694580120281154"/>
        </c:manualLayout>
      </c:layout>
    </c:legend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23C62-E2DC-40C2-AAF9-C1DA9BDE8758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E01C2-57A5-43F4-9182-BA42DF3FE9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3896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1E01C2-57A5-43F4-9182-BA42DF3FE91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8405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408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195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0717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0253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7015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6650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3265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5322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6856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4224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045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ACED0-38E5-4AD3-9131-79C8B6B7341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92FD4-66C4-4F1A-B86E-6DF5DE9F2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1042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-108520" y="3781395"/>
            <a:ext cx="5184576" cy="31700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452320" y="2708920"/>
            <a:ext cx="2160240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avatars.mds.yandex.net/get-pdb/2108309/6fb609c6-29e8-4fe1-8a37-5c2aa59cc38b/s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72941"/>
            <a:ext cx="11384124" cy="77615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pic>
      <p:sp>
        <p:nvSpPr>
          <p:cNvPr id="2" name="Прямоугольник 1"/>
          <p:cNvSpPr/>
          <p:nvPr/>
        </p:nvSpPr>
        <p:spPr>
          <a:xfrm>
            <a:off x="395536" y="404663"/>
            <a:ext cx="96490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 pitchFamily="34" charset="0"/>
                <a:cs typeface="Arial" pitchFamily="34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«Центр </a:t>
            </a:r>
            <a:r>
              <a:rPr lang="ru-RU" dirty="0">
                <a:latin typeface="Arial" pitchFamily="34" charset="0"/>
                <a:cs typeface="Arial" pitchFamily="34" charset="0"/>
              </a:rPr>
              <a:t>развития ребенка детский сад №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15»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400" y="1700808"/>
            <a:ext cx="6507832" cy="113877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ПРОЕКТ 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«Какую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воду мы пьем»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884368" y="5661248"/>
            <a:ext cx="2016224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Подготовила: воспитатель Рогачева И.А.</a:t>
            </a:r>
            <a:endParaRPr lang="ru-RU" sz="1600" dirty="0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Прямоугольник 13" descr="https://pbs.twimg.com/profile_images/1120125557964824576/bqPyYhaA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-108520" y="3781395"/>
            <a:ext cx="5184576" cy="31700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ru-RU" i="1" dirty="0"/>
              <a:t> </a:t>
            </a:r>
            <a:r>
              <a:rPr lang="ru-RU" sz="2000" i="1" dirty="0"/>
              <a:t>«Вода! У тебя нет ни вкуса, ни цвета, ни запаха, тебя не опишешь, тобою наслаждаешься, не понимая, что? ты такое. Ты не просто необходима для жизни, ты и есть жизнь... Ты — величайшее в мире богатство, но и самое непрочное, которое так легко спугнуть... Но ты даешь нам бесконечно простое счастье»</a:t>
            </a:r>
            <a:r>
              <a:rPr lang="ru-RU" sz="2000" dirty="0"/>
              <a:t>.</a:t>
            </a:r>
          </a:p>
          <a:p>
            <a:r>
              <a:rPr lang="ru-RU" sz="2000" dirty="0"/>
              <a:t>Антуан де Сент-Экзюпери.</a:t>
            </a:r>
          </a:p>
          <a:p>
            <a:r>
              <a:rPr lang="ru-RU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892240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931224" cy="28803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476672"/>
            <a:ext cx="8219256" cy="1080119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3600" b="1" dirty="0"/>
              <a:t>Цель проекта:</a:t>
            </a:r>
            <a:r>
              <a:rPr lang="ru-RU" sz="3600" dirty="0"/>
              <a:t> </a:t>
            </a:r>
            <a:r>
              <a:rPr lang="ru-RU" sz="3600" dirty="0" smtClean="0"/>
              <a:t>обеспечить </a:t>
            </a:r>
            <a:r>
              <a:rPr lang="ru-RU" sz="3600" dirty="0"/>
              <a:t>развитие познавательной активности дошкольников и воспитание бережного отношения к воде как фактору экологического благополучия для всего живого, а также обеспечить изучение качества питьевой воды</a:t>
            </a:r>
            <a:r>
              <a:rPr lang="ru-RU" sz="3600" dirty="0" smtClean="0"/>
              <a:t>.</a:t>
            </a:r>
            <a:r>
              <a:rPr lang="ru-RU" sz="3600" dirty="0"/>
              <a:t> 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5289" y="2204864"/>
            <a:ext cx="7848872" cy="3600400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/>
              <a:t>Задачи: </a:t>
            </a:r>
            <a:endParaRPr lang="ru-RU" sz="2000" dirty="0" smtClean="0"/>
          </a:p>
          <a:p>
            <a:pPr marL="0" indent="0">
              <a:buNone/>
            </a:pPr>
            <a:r>
              <a:rPr lang="ru-RU" sz="2000" dirty="0"/>
              <a:t> </a:t>
            </a:r>
          </a:p>
          <a:p>
            <a:r>
              <a:rPr lang="ru-RU" sz="2000" dirty="0"/>
              <a:t>Обеспечить уточнение и пополнение знаний о воде, ее свойствах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endParaRPr lang="ru-RU" sz="2000" dirty="0"/>
          </a:p>
          <a:p>
            <a:r>
              <a:rPr lang="ru-RU" sz="2000" dirty="0"/>
              <a:t>Обеспечить систематизацию и углубление представлений о воде как факторе благополучия и причинах ее нарушения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endParaRPr lang="ru-RU" sz="2000" dirty="0"/>
          </a:p>
          <a:p>
            <a:r>
              <a:rPr lang="ru-RU" sz="2000" dirty="0"/>
              <a:t>Способствовать формированию опытно- ценностных ориентаций: желание и умение беречь воду, понимать ее значение для окружающей среды как основного природного ресурса.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489111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92696"/>
            <a:ext cx="7920880" cy="38164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Актуальность проекта</a:t>
            </a:r>
            <a:r>
              <a:rPr lang="ru-RU" sz="2400" b="1" dirty="0" smtClean="0"/>
              <a:t>:</a:t>
            </a:r>
            <a:endParaRPr lang="ru-RU" sz="2400" dirty="0" smtClean="0"/>
          </a:p>
          <a:p>
            <a:endParaRPr lang="ru-RU" dirty="0"/>
          </a:p>
          <a:p>
            <a:pPr algn="just"/>
            <a:r>
              <a:rPr lang="ru-RU" sz="2000" dirty="0" smtClean="0"/>
              <a:t>В </a:t>
            </a:r>
            <a:r>
              <a:rPr lang="ru-RU" sz="2000" dirty="0"/>
              <a:t>морях и океанах вода соленая, непригодная для питья. Человек неразумно относится к воде. Получать чистую воду из реки очень трудно, поэтому ее надо экономить, беречь.</a:t>
            </a:r>
          </a:p>
          <a:p>
            <a:pPr algn="just"/>
            <a:r>
              <a:rPr lang="ru-RU" sz="2000" dirty="0"/>
              <a:t> Потребление чистой воды обеспечивает нормальную работу внутренних органов, повышает защиту организма от стресса. Она разжижает кровь, борется с усталостью, помогает сердечно сосудистой системе, борется со стрессом. Здоровый образ жизни основан на правильном питании, активности и потреблении чистой воды. Проблема качества питьевой воды затрагивает очень многие стороны жизни человека.</a:t>
            </a:r>
          </a:p>
        </p:txBody>
      </p:sp>
    </p:spTree>
    <p:extLst>
      <p:ext uri="{BB962C8B-B14F-4D97-AF65-F5344CB8AC3E}">
        <p14:creationId xmlns:p14="http://schemas.microsoft.com/office/powerpoint/2010/main" xmlns="" val="1189635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ru-RU" sz="3100" b="1" dirty="0"/>
              <a:t>Этап 1. Подготовительный. </a:t>
            </a:r>
            <a:r>
              <a:rPr lang="ru-RU" sz="3100" dirty="0"/>
              <a:t/>
            </a:r>
            <a:br>
              <a:rPr lang="ru-RU" sz="3100" dirty="0"/>
            </a:b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обогащение знаний детей о воде – ее свойствах и качествах, ее значении в жизни человека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подбор методической и художественной литературы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пополнение лаборатории недостающими предметами для исследований</a:t>
            </a:r>
            <a:r>
              <a:rPr lang="ru-RU" dirty="0" smtClean="0"/>
              <a:t>;</a:t>
            </a:r>
          </a:p>
          <a:p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составление картотеки опытов с водой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анкетирование родителей «Какую воду вы пьете?»</a:t>
            </a:r>
          </a:p>
          <a:p>
            <a:endParaRPr lang="ru-RU" dirty="0"/>
          </a:p>
        </p:txBody>
      </p:sp>
      <p:pic>
        <p:nvPicPr>
          <p:cNvPr id="5" name="Объект 4" descr="C:\Users\ИРИНА.user-pc\Pictures\проект вода\WP_20191209_15_54_36_Pro.jpg"/>
          <p:cNvPicPr>
            <a:picLocks noGrp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574" b="15683"/>
          <a:stretch/>
        </p:blipFill>
        <p:spPr bwMode="auto">
          <a:xfrm>
            <a:off x="4427984" y="980727"/>
            <a:ext cx="2304256" cy="2342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ИРИНА.user-pc\Pictures\проект вода\WP_20191210_10_36_22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400" r="11514" b="19960"/>
          <a:stretch/>
        </p:blipFill>
        <p:spPr bwMode="auto">
          <a:xfrm>
            <a:off x="6876256" y="1988840"/>
            <a:ext cx="2150423" cy="266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ИРИНА.user-pc\Pictures\проект вода\WP_20200313_09_52_52_Pr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144" t="21931" r="6686" b="7235"/>
          <a:stretch/>
        </p:blipFill>
        <p:spPr bwMode="auto">
          <a:xfrm>
            <a:off x="4490802" y="3409826"/>
            <a:ext cx="1916739" cy="309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ИРИНА.user-pc\Pictures\проект вода\WP_20200313_09_51_58_Pr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841" b="27601"/>
          <a:stretch/>
        </p:blipFill>
        <p:spPr bwMode="auto">
          <a:xfrm>
            <a:off x="6624664" y="4920792"/>
            <a:ext cx="2292454" cy="158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2376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xmlns="" val="501164844"/>
              </p:ext>
            </p:extLst>
          </p:nvPr>
        </p:nvGraphicFramePr>
        <p:xfrm>
          <a:off x="467544" y="476672"/>
          <a:ext cx="8208912" cy="5976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1505807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2800" b="1" dirty="0"/>
              <a:t>Этап 2. Содержательный. 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/>
              <a:t>Экспериментальная деятельность.</a:t>
            </a:r>
          </a:p>
          <a:p>
            <a:pPr marL="0" indent="0">
              <a:buNone/>
            </a:pPr>
            <a:r>
              <a:rPr lang="ru-RU" sz="2000" dirty="0"/>
              <a:t>Опыты: «Определение цвета воды», «Определение запаха воды», «Определение кислорода в воде», «Наличие в воде органических примесей», «Определение жесткости воды», «Наличие примесей в воде», «Как влияет вода на рост растения</a:t>
            </a:r>
            <a:r>
              <a:rPr lang="ru-RU" sz="2000" dirty="0" smtClean="0"/>
              <a:t>».</a:t>
            </a:r>
          </a:p>
          <a:p>
            <a:pPr marL="0" indent="0" algn="ctr">
              <a:buNone/>
            </a:pPr>
            <a:r>
              <a:rPr lang="ru-RU" sz="2000" dirty="0" smtClean="0"/>
              <a:t>1. </a:t>
            </a:r>
            <a:r>
              <a:rPr lang="ru-RU" sz="2000" dirty="0"/>
              <a:t>«</a:t>
            </a:r>
            <a:r>
              <a:rPr lang="ru-RU" sz="2000" dirty="0" smtClean="0"/>
              <a:t>Определение </a:t>
            </a:r>
            <a:r>
              <a:rPr lang="ru-RU" sz="2000" dirty="0"/>
              <a:t>цвета воды</a:t>
            </a:r>
            <a:r>
              <a:rPr lang="ru-RU" sz="2000" dirty="0" smtClean="0"/>
              <a:t>». </a:t>
            </a:r>
          </a:p>
          <a:p>
            <a:pPr marL="0" indent="0" algn="ctr">
              <a:buNone/>
            </a:pPr>
            <a:endParaRPr lang="ru-RU" sz="2000" dirty="0"/>
          </a:p>
        </p:txBody>
      </p:sp>
      <p:pic>
        <p:nvPicPr>
          <p:cNvPr id="2050" name="Picture 2" descr="C:\Users\ИРИНА.user-pc\Pictures\проект вода\WP_20200313_09_55_21_Pr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190" t="5580" r="7441" b="14219"/>
          <a:stretch/>
        </p:blipFill>
        <p:spPr bwMode="auto">
          <a:xfrm>
            <a:off x="5194169" y="2987462"/>
            <a:ext cx="3657603" cy="185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ИРИНА.user-pc\Pictures\проект вода\WP_20200313_09_57_43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989" r="8644"/>
          <a:stretch/>
        </p:blipFill>
        <p:spPr bwMode="auto">
          <a:xfrm>
            <a:off x="323528" y="2987462"/>
            <a:ext cx="3600400" cy="185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ИРИНА.user-pc\Pictures\проект вода\WP_20200313_10_05_09_Pr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83" t="24818" r="27664" b="8278"/>
          <a:stretch/>
        </p:blipFill>
        <p:spPr bwMode="auto">
          <a:xfrm>
            <a:off x="2699792" y="4923845"/>
            <a:ext cx="3312368" cy="175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72318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>Экспериментальная деятельность</a:t>
            </a:r>
            <a:r>
              <a:rPr lang="ru-RU" sz="2800" dirty="0" smtClean="0"/>
              <a:t>.</a:t>
            </a:r>
            <a:r>
              <a:rPr lang="ru-RU" sz="2800" dirty="0"/>
              <a:t>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052736"/>
            <a:ext cx="3337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2. «Определение </a:t>
            </a:r>
            <a:r>
              <a:rPr lang="ru-RU" dirty="0"/>
              <a:t>запаха воды</a:t>
            </a:r>
            <a:r>
              <a:rPr lang="ru-RU" dirty="0" smtClean="0"/>
              <a:t>». </a:t>
            </a:r>
            <a:endParaRPr lang="ru-RU" dirty="0"/>
          </a:p>
        </p:txBody>
      </p:sp>
      <p:pic>
        <p:nvPicPr>
          <p:cNvPr id="3074" name="Picture 2" descr="C:\Users\ИРИНА.user-pc\Pictures\проект вода\WP_20200313_09_58_37_Pr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-3648" r="31781" b="1"/>
          <a:stretch/>
        </p:blipFill>
        <p:spPr bwMode="auto">
          <a:xfrm>
            <a:off x="6516216" y="791852"/>
            <a:ext cx="2304256" cy="340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ИРИНА.user-pc\Pictures\проект вода\WP_20200313_10_00_13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910" r="7758"/>
          <a:stretch/>
        </p:blipFill>
        <p:spPr bwMode="auto">
          <a:xfrm>
            <a:off x="251521" y="1484784"/>
            <a:ext cx="2880320" cy="171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ИРИНА.user-pc\Pictures\проект вода\WP_20200313_10_00_06_Pr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68876" y="1461433"/>
            <a:ext cx="2959308" cy="173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3568" y="3244334"/>
            <a:ext cx="61289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3. «Наличие </a:t>
            </a:r>
            <a:r>
              <a:rPr lang="ru-RU" dirty="0"/>
              <a:t>в воде органических примесей», </a:t>
            </a:r>
          </a:p>
        </p:txBody>
      </p:sp>
      <p:pic>
        <p:nvPicPr>
          <p:cNvPr id="3077" name="Picture 5" descr="C:\Users\ИРИНА.user-pc\Pictures\проект вода\WP_20200313_10_02_27_Pr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78" t="17159" r="2099" b="21312"/>
          <a:stretch/>
        </p:blipFill>
        <p:spPr bwMode="auto">
          <a:xfrm>
            <a:off x="251521" y="3717032"/>
            <a:ext cx="3384376" cy="136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ИРИНА.user-pc\Pictures\проект вода\WP_20200313_10_04_04_Pro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-3862" r="-14793"/>
          <a:stretch/>
        </p:blipFill>
        <p:spPr bwMode="auto">
          <a:xfrm>
            <a:off x="3949077" y="4291580"/>
            <a:ext cx="3347864" cy="188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ИРИНА.user-pc\Pictures\проект вода\WP_20200317_10_38_44_Pro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280" b="9827"/>
          <a:stretch/>
        </p:blipFill>
        <p:spPr bwMode="auto">
          <a:xfrm>
            <a:off x="251521" y="5231875"/>
            <a:ext cx="3384376" cy="138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9623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6005"/>
          </a:xfrm>
        </p:spPr>
        <p:txBody>
          <a:bodyPr>
            <a:normAutofit/>
          </a:bodyPr>
          <a:lstStyle/>
          <a:p>
            <a:r>
              <a:rPr lang="ru-RU" sz="2800" dirty="0"/>
              <a:t>Экспериментальная деятельность.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4</a:t>
            </a:r>
            <a:r>
              <a:rPr lang="ru-RU" sz="2000" dirty="0" smtClean="0"/>
              <a:t>.«Определение </a:t>
            </a:r>
            <a:r>
              <a:rPr lang="ru-RU" sz="2000" dirty="0"/>
              <a:t>кислорода в воде</a:t>
            </a:r>
            <a:r>
              <a:rPr lang="ru-RU" sz="2000" dirty="0" smtClean="0"/>
              <a:t>»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098" name="Picture 2" descr="C:\Users\ИРИНА.user-pc\Pictures\проект вода\WP_20200313_16_09_17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2986241" cy="167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3284984"/>
            <a:ext cx="4457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5</a:t>
            </a:r>
            <a:r>
              <a:rPr lang="ru-RU" sz="2000" dirty="0" smtClean="0"/>
              <a:t>. «Определение </a:t>
            </a:r>
            <a:r>
              <a:rPr lang="ru-RU" sz="2000" dirty="0"/>
              <a:t>жесткости воды</a:t>
            </a:r>
            <a:r>
              <a:rPr lang="ru-RU" sz="2000" dirty="0" smtClean="0"/>
              <a:t>»</a:t>
            </a:r>
          </a:p>
          <a:p>
            <a:endParaRPr lang="ru-RU" sz="2000" dirty="0"/>
          </a:p>
        </p:txBody>
      </p:sp>
      <p:pic>
        <p:nvPicPr>
          <p:cNvPr id="4099" name="Picture 3" descr="C:\Users\ИРИНА.user-pc\Pictures\проект вода\WP_20200313_10_12_11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275" t="3070" r="2275" b="31591"/>
          <a:stretch/>
        </p:blipFill>
        <p:spPr bwMode="auto">
          <a:xfrm>
            <a:off x="22151" y="3638927"/>
            <a:ext cx="1656184" cy="2081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ИРИНА.user-pc\Pictures\проект вода\WP_20200313_10_13_19_Pr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03" r="-9303" b="21726"/>
          <a:stretch/>
        </p:blipFill>
        <p:spPr bwMode="auto">
          <a:xfrm>
            <a:off x="4455090" y="3285360"/>
            <a:ext cx="1944216" cy="228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ИРИНА.user-pc\Pictures\проект вода\WP_20200313_10_15_17_Pr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335" t="16584" r="2860" b="-592"/>
          <a:stretch/>
        </p:blipFill>
        <p:spPr bwMode="auto">
          <a:xfrm>
            <a:off x="1701624" y="5064836"/>
            <a:ext cx="2691402" cy="179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ИРИНА.user-pc\Pictures\проект вода\WP_20200313_11_46_15_Pro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62" r="9724"/>
          <a:stretch/>
        </p:blipFill>
        <p:spPr bwMode="auto">
          <a:xfrm>
            <a:off x="6255290" y="4733498"/>
            <a:ext cx="2724150" cy="186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7615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dirty="0"/>
              <a:t>Экспериментальная деятельность.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908720"/>
            <a:ext cx="741682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6. «Наличие </a:t>
            </a:r>
            <a:r>
              <a:rPr lang="ru-RU" dirty="0"/>
              <a:t>примесей в воде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   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7. «Как </a:t>
            </a:r>
            <a:r>
              <a:rPr lang="ru-RU" dirty="0"/>
              <a:t>влияет вода на рост растения».</a:t>
            </a:r>
          </a:p>
        </p:txBody>
      </p:sp>
      <p:pic>
        <p:nvPicPr>
          <p:cNvPr id="5122" name="Picture 2" descr="C:\Users\ИРИНА.user-pc\Pictures\проект вода\WP_20200317_10_39_22_Pr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211" r="5109"/>
          <a:stretch/>
        </p:blipFill>
        <p:spPr bwMode="auto">
          <a:xfrm>
            <a:off x="323528" y="4252261"/>
            <a:ext cx="4464496" cy="21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ИРИНА.user-pc\Pictures\проект вода\WP_20200317_15_57_37_Pr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5956" y="1360732"/>
            <a:ext cx="3674669" cy="223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ИРИНА.user-pc\Pictures\проект вода\WP_20200313_10_17_48_Pr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891" b="17515"/>
          <a:stretch/>
        </p:blipFill>
        <p:spPr bwMode="auto">
          <a:xfrm>
            <a:off x="5297502" y="4001691"/>
            <a:ext cx="216886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ИРИНА.user-pc\Pictures\проект вода\WP_20200313_10_10_48_Pr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95" r="5720"/>
          <a:stretch/>
        </p:blipFill>
        <p:spPr bwMode="auto">
          <a:xfrm>
            <a:off x="539552" y="1360732"/>
            <a:ext cx="3276600" cy="223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57641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Очищение воды разными способами.</a:t>
            </a:r>
            <a:br>
              <a:rPr lang="ru-RU" sz="2800" dirty="0" smtClean="0"/>
            </a:br>
            <a:r>
              <a:rPr lang="ru-RU" sz="2800" dirty="0" smtClean="0"/>
              <a:t>(процеживание, очистка активированным углем, процеживание –перетекание).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 descr="C:\Users\ИРИНА.user-pc\Pictures\проект вода\WP_20200318_09_13_40_Pr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1093"/>
          <a:stretch/>
        </p:blipFill>
        <p:spPr bwMode="auto">
          <a:xfrm>
            <a:off x="323528" y="1412776"/>
            <a:ext cx="1998174" cy="280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ИРИНА.user-pc\Pictures\проект вода\WP_20200318_09_17_40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823" r="8824"/>
          <a:stretch/>
        </p:blipFill>
        <p:spPr bwMode="auto">
          <a:xfrm>
            <a:off x="2705760" y="1449187"/>
            <a:ext cx="2946360" cy="2689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ИРИНА.user-pc\Pictures\проект вода\WP_20200318_09_29_21_Pr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866" t="4944" r="9329" b="5047"/>
          <a:stretch/>
        </p:blipFill>
        <p:spPr bwMode="auto">
          <a:xfrm>
            <a:off x="323528" y="4509120"/>
            <a:ext cx="3116957" cy="205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ИРИНА.user-pc\Pictures\проект вода\WP_20200318_11_49_15_P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44824"/>
            <a:ext cx="3138026" cy="219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ИРИНА.user-pc\Pictures\проект вода\WP_20200319_09_06_30_Pro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02"/>
          <a:stretch/>
        </p:blipFill>
        <p:spPr bwMode="auto">
          <a:xfrm>
            <a:off x="4170159" y="4272407"/>
            <a:ext cx="3797915" cy="252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63342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Этап 3. Итоговый.	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Проводим опыты сами.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 descr="C:\Users\ИРИНА.user-pc\Pictures\проект вода\WP_20200317_16_07_24_Pr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352" t="10821" r="12179" b="6332"/>
          <a:stretch/>
        </p:blipFill>
        <p:spPr bwMode="auto">
          <a:xfrm>
            <a:off x="251520" y="1052736"/>
            <a:ext cx="2038672" cy="337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ИРИНА.user-pc\Pictures\проект вода\WP_20200318_09_07_51_Pr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7" t="-1831" r="8191" b="22765"/>
          <a:stretch/>
        </p:blipFill>
        <p:spPr bwMode="auto">
          <a:xfrm>
            <a:off x="2483768" y="980728"/>
            <a:ext cx="1893868" cy="310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ИРИНА.user-pc\Pictures\проект вода\WP_20200317_16_04_53_Pr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078538"/>
            <a:ext cx="2048402" cy="312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ИРИНА.user-pc\Pictures\проект вода\WP_20200317_16_03_22_Pro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" t="16894" r="-107" b="30011"/>
          <a:stretch/>
        </p:blipFill>
        <p:spPr bwMode="auto">
          <a:xfrm>
            <a:off x="4499992" y="2852936"/>
            <a:ext cx="1854158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ИРИНА.user-pc\Pictures\проект вода\WP_20200317_16_02_51_Pro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427" t="-5141" r="-28427" b="40687"/>
          <a:stretch/>
        </p:blipFill>
        <p:spPr bwMode="auto">
          <a:xfrm>
            <a:off x="4683121" y="928936"/>
            <a:ext cx="1893868" cy="18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ИРИНА.user-pc\Pictures\проект вода\WP_20200319_10_16_31_Pro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50"/>
          <a:stretch/>
        </p:blipFill>
        <p:spPr bwMode="auto">
          <a:xfrm>
            <a:off x="251520" y="4509120"/>
            <a:ext cx="3672408" cy="2189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ИРИНА.user-pc\Pictures\проект вода\WP_20200319_10_17_17_Pr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3018" y="4756693"/>
            <a:ext cx="3381350" cy="205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6200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dirty="0"/>
              <a:t>Зарисовка результатов опытнической деятельности. </a:t>
            </a:r>
          </a:p>
        </p:txBody>
      </p:sp>
      <p:pic>
        <p:nvPicPr>
          <p:cNvPr id="8194" name="Picture 2" descr="C:\Users\ИРИНА.user-pc\Pictures\проект вода\WP_20200320_15_49_56_Pr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911654"/>
            <a:ext cx="2682383" cy="150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11958767"/>
              </p:ext>
            </p:extLst>
          </p:nvPr>
        </p:nvGraphicFramePr>
        <p:xfrm>
          <a:off x="440583" y="2952760"/>
          <a:ext cx="8064896" cy="36172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96784"/>
                <a:gridCol w="1414744"/>
                <a:gridCol w="1819771"/>
                <a:gridCol w="1215082"/>
                <a:gridCol w="1718515"/>
              </a:tblGrid>
              <a:tr h="55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Название опыта/ Вода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Дождевая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Водопроводная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Кипяченая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Родниковая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55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Цвет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Желтый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Прозрачный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Прозрачный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Прозрачный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5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Запах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Без запаха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Без запаха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Без запаха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Без запаха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8412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Примеси (марганцовка)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++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5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Жесткость (мыло)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Жесткая +++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Средней жесткости 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Мягкая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Средней жесткости++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55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Польза для растения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Самая полезная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Средняя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Не полезна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Средняя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81075" y="2268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429538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solidFill>
                  <a:prstClr val="black"/>
                </a:solidFill>
              </a:rPr>
              <a:t>Наши результаты</a:t>
            </a:r>
            <a:r>
              <a:rPr lang="ru-RU" sz="2800" dirty="0">
                <a:solidFill>
                  <a:prstClr val="black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0556846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422</Words>
  <Application>Microsoft Office PowerPoint</Application>
  <PresentationFormat>Экран (4:3)</PresentationFormat>
  <Paragraphs>95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 </vt:lpstr>
      <vt:lpstr>Слайд 3</vt:lpstr>
      <vt:lpstr> Этап 1. Подготовительный.  </vt:lpstr>
      <vt:lpstr>Слайд 5</vt:lpstr>
      <vt:lpstr>Этап 2. Содержательный.  </vt:lpstr>
      <vt:lpstr>Экспериментальная деятельность.  </vt:lpstr>
      <vt:lpstr>Экспериментальная деятельность.</vt:lpstr>
      <vt:lpstr>Экспериментальная деятельность.</vt:lpstr>
      <vt:lpstr>Очищение воды разными способами. (процеживание, очистка активированным углем, процеживание –перетекание).</vt:lpstr>
      <vt:lpstr>Этап 3. Итоговый.  Проводим опыты сами.</vt:lpstr>
      <vt:lpstr>Зарисовка результатов опытнической деятельности.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Пользователь</cp:lastModifiedBy>
  <cp:revision>26</cp:revision>
  <dcterms:created xsi:type="dcterms:W3CDTF">2020-03-17T19:10:05Z</dcterms:created>
  <dcterms:modified xsi:type="dcterms:W3CDTF">2020-03-23T10:52:18Z</dcterms:modified>
</cp:coreProperties>
</file>