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60" r:id="rId3"/>
    <p:sldId id="261" r:id="rId4"/>
    <p:sldId id="283" r:id="rId5"/>
    <p:sldId id="275" r:id="rId6"/>
    <p:sldId id="276" r:id="rId7"/>
    <p:sldId id="273" r:id="rId8"/>
    <p:sldId id="280" r:id="rId9"/>
    <p:sldId id="279" r:id="rId10"/>
    <p:sldId id="277" r:id="rId11"/>
    <p:sldId id="278" r:id="rId12"/>
    <p:sldId id="284" r:id="rId13"/>
    <p:sldId id="281" r:id="rId14"/>
    <p:sldId id="282" r:id="rId15"/>
    <p:sldId id="28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38" autoAdjust="0"/>
  </p:normalViewPr>
  <p:slideViewPr>
    <p:cSldViewPr>
      <p:cViewPr varScale="1">
        <p:scale>
          <a:sx n="81" d="100"/>
          <a:sy n="81" d="100"/>
        </p:scale>
        <p:origin x="-16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BC1889-9182-4F9C-B603-58A469A18809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69705A9-A9C4-42C8-98B6-8B7BA739D98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322714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>
                <a:solidFill>
                  <a:schemeClr val="tx1"/>
                </a:solidFill>
              </a:rPr>
              <a:t>Ф</a:t>
            </a:r>
            <a:r>
              <a:rPr lang="ru-RU" b="1" dirty="0" smtClean="0">
                <a:solidFill>
                  <a:schemeClr val="tx1"/>
                </a:solidFill>
              </a:rPr>
              <a:t>ото творческих работ на конкурс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 «Хочу всё знать»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МБДОУ №14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старшая группа </a:t>
            </a: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Воспитатели</a:t>
            </a:r>
            <a:r>
              <a:rPr lang="ru-RU" sz="3200" b="1" dirty="0" smtClean="0">
                <a:solidFill>
                  <a:schemeClr val="tx1"/>
                </a:solidFill>
              </a:rPr>
              <a:t>: </a:t>
            </a:r>
            <a:r>
              <a:rPr lang="ru-RU" sz="3200" b="1" dirty="0" smtClean="0">
                <a:solidFill>
                  <a:schemeClr val="tx1"/>
                </a:solidFill>
              </a:rPr>
              <a:t>Кузнецова С</a:t>
            </a:r>
            <a:r>
              <a:rPr lang="ru-RU" sz="3200" b="1" dirty="0" smtClean="0">
                <a:solidFill>
                  <a:schemeClr val="tx1"/>
                </a:solidFill>
              </a:rPr>
              <a:t>.К.</a:t>
            </a: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Баринова Г</a:t>
            </a:r>
            <a:r>
              <a:rPr lang="ru-RU" sz="3200" b="1" dirty="0" smtClean="0">
                <a:solidFill>
                  <a:schemeClr val="tx1"/>
                </a:solidFill>
              </a:rPr>
              <a:t>.В.</a:t>
            </a: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0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2322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Паспорт конкурсных работ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29317753"/>
              </p:ext>
            </p:extLst>
          </p:nvPr>
        </p:nvGraphicFramePr>
        <p:xfrm>
          <a:off x="214282" y="548679"/>
          <a:ext cx="8640961" cy="5954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53"/>
                <a:gridCol w="2539614"/>
                <a:gridCol w="5889994"/>
              </a:tblGrid>
              <a:tr h="129553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Название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</a:rPr>
                        <a:t>Паспорт на картину из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</a:rPr>
                        <a:t> пластилина.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	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72251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Номинация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Пластилинография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Обитатели морей и океанов»</a:t>
                      </a:r>
                    </a:p>
                  </a:txBody>
                  <a:tcPr/>
                </a:tc>
              </a:tr>
              <a:tr h="72251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Авторы работ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Сидорова Виктория, 6 лет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129553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Руководители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Воспитатели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Кузнецова С.К. и Баринова Г.В.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1868562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Поддержка родителями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(в чём заключается)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Занимались  подготовкой  материалов  для 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изготовления поделок 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и принимали непосредственное участие в их изготовлении совместно с детьми.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1135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33125716"/>
              </p:ext>
            </p:extLst>
          </p:nvPr>
        </p:nvGraphicFramePr>
        <p:xfrm>
          <a:off x="251519" y="273312"/>
          <a:ext cx="8712970" cy="6468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286"/>
                <a:gridCol w="2544463"/>
                <a:gridCol w="5653221"/>
              </a:tblGrid>
              <a:tr h="42556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Актуальность 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В рамках тематического недельного планирования по теме «Животный мир морей и океанов» очень актуально вписались многие номинации конкурса «Хочу всё знать».  Изготовление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поделок  помогает  эффективнее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закрепить знания детей по теме, вызывает наибольший интерес к теме, формирует и развивает творческие навыки детей, воспитывает бережное отношение к обитателям морей и океанов и к самой воде.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Поделки можно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использовать в дальнейшей работе как демонстрационное пособие и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 для оформления уголка «Животный мир морей и океанов».</a:t>
                      </a:r>
                      <a:endParaRPr lang="ru-RU" b="1" dirty="0"/>
                    </a:p>
                  </a:txBody>
                  <a:tcPr/>
                </a:tc>
              </a:tr>
              <a:tr h="221240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Контактная информация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Телефон 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8906 610 52 23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Эл.почта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svetlanka.kuzneczova.177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@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mail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.</a:t>
                      </a:r>
                      <a:r>
                        <a:rPr kumimoji="0" lang="en-US" sz="16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ru</a:t>
                      </a:r>
                      <a:endParaRPr kumimoji="0" lang="ru-RU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1732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456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33125716"/>
              </p:ext>
            </p:extLst>
          </p:nvPr>
        </p:nvGraphicFramePr>
        <p:xfrm>
          <a:off x="251519" y="273312"/>
          <a:ext cx="3059749" cy="4255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286"/>
                <a:gridCol w="2544463"/>
              </a:tblGrid>
              <a:tr h="425565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20200323_161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8496944" cy="57457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732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23224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Паспорт на картину из пластилина </a:t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33973866"/>
              </p:ext>
            </p:extLst>
          </p:nvPr>
        </p:nvGraphicFramePr>
        <p:xfrm>
          <a:off x="251519" y="1501817"/>
          <a:ext cx="8640961" cy="4646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53"/>
                <a:gridCol w="2539614"/>
                <a:gridCol w="5889994"/>
              </a:tblGrid>
              <a:tr h="70304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Название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 Фото картины из пластилина на конкурс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«Хочу всё знать»	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6553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Номинация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Пластилинография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«Берегите моря и океаны»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8337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Авторы работ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Балаев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Вадим, 5 лет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83685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Руководители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Воспитатели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Кузнецова С.К. и </a:t>
                      </a: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БариноваГ.В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169499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Поддержка родителями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(в чём заключается)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Мама, </a:t>
                      </a: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Балаева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Ирина Петровна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занималась  подготовкой  материалов  для  изготовления картины   и принимала непосредственное участие в её изготовлении совместно с сыном.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189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5250146"/>
              </p:ext>
            </p:extLst>
          </p:nvPr>
        </p:nvGraphicFramePr>
        <p:xfrm>
          <a:off x="251519" y="273312"/>
          <a:ext cx="8712970" cy="6468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286"/>
                <a:gridCol w="2544463"/>
                <a:gridCol w="5653221"/>
              </a:tblGrid>
              <a:tr h="425565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Актуальность 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В рамках тематического недельного планирования по теме  «Животный мир морей и океанов» очень актуально  изготовление картин в разных техниках. В данном случае это </a:t>
                      </a: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пластилинография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, которая так же способствует закреплению знаний детей по теме, вызывает эмоциональный отклик и наибольший интерес к теме, формирует и развивает творческие навыки детей, воспитывает бережное отношение к обитателям морей и океанов и к самой воде. Данную картину можно использовать для дизайна и как образец работ по художественно-эстетическому развитию.</a:t>
                      </a:r>
                      <a:endParaRPr lang="ru-RU" b="1" dirty="0"/>
                    </a:p>
                  </a:txBody>
                  <a:tcPr/>
                </a:tc>
              </a:tr>
              <a:tr h="221240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Контактная информация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Телефон 8906 610 52 23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Эл.почта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svetlanka.kuzneczova.177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@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mail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.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ru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8210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4151" y="980728"/>
            <a:ext cx="5004048" cy="9361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                </a:t>
            </a:r>
            <a:r>
              <a:rPr lang="ru-RU" sz="3100" b="1" dirty="0" smtClean="0">
                <a:solidFill>
                  <a:schemeClr val="tx1"/>
                </a:solidFill>
              </a:rPr>
              <a:t/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/>
            </a:r>
            <a:br>
              <a:rPr lang="ru-RU" sz="4000" b="1" dirty="0">
                <a:solidFill>
                  <a:schemeClr val="tx1"/>
                </a:solidFill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59422" y="5953125"/>
            <a:ext cx="28974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prstClr val="black"/>
                </a:solidFill>
              </a:rPr>
              <a:t>Балаев</a:t>
            </a:r>
            <a:r>
              <a:rPr lang="ru-RU" sz="2000" b="1" dirty="0" smtClean="0">
                <a:solidFill>
                  <a:prstClr val="black"/>
                </a:solidFill>
              </a:rPr>
              <a:t> Вадим,5 лет.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332656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/>
              <a:t>Пластилинография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pic>
        <p:nvPicPr>
          <p:cNvPr id="8" name="Рисунок 7" descr="20200323_1616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908720"/>
            <a:ext cx="4248471" cy="59492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495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Паспорт на аппликацию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775451556"/>
              </p:ext>
            </p:extLst>
          </p:nvPr>
        </p:nvGraphicFramePr>
        <p:xfrm>
          <a:off x="251520" y="620691"/>
          <a:ext cx="8640961" cy="5976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53"/>
                <a:gridCol w="2539614"/>
                <a:gridCol w="5889994"/>
              </a:tblGrid>
              <a:tr h="723789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Название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 Фото аппликации на конкурс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«Хочу всё знать»	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723789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Номинация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Аппликация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«Обитатели морей и океанов»</a:t>
                      </a:r>
                    </a:p>
                  </a:txBody>
                  <a:tcPr/>
                </a:tc>
              </a:tr>
              <a:tr h="39937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Авторы работ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Кошелев </a:t>
                      </a: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Елисей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565873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Руководители 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Воспитатели Кузнецова С.К. и Баринова Г.В.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56383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Актуальность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Контактная 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информация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Выполнение аппликации помогает расширять кругозор,  формирует и развивает творческие навыки детей, воспитывает бережное отношение к обитателям морей и океанов. Эту работу можно использовать в дальнейшей работе как демонстрационное пособие, как декорацию для настольного театра (а может быть по ходу работы возникнут и ещё какие-то идеи)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Телефон 8906 610 52 23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Эл.почта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svetlanka.kuzneczova.177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@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mail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.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ru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026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6309320"/>
            <a:ext cx="3060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Кошелев </a:t>
            </a:r>
            <a:r>
              <a:rPr lang="ru-RU" sz="2000" b="1" dirty="0" err="1" smtClean="0"/>
              <a:t>Елисей</a:t>
            </a:r>
            <a:r>
              <a:rPr lang="ru-RU" sz="2000" b="1" dirty="0" smtClean="0"/>
              <a:t>, 7 лет.</a:t>
            </a:r>
            <a:endParaRPr lang="ru-RU" sz="2000" b="1" dirty="0"/>
          </a:p>
        </p:txBody>
      </p:sp>
      <p:pic>
        <p:nvPicPr>
          <p:cNvPr id="5" name="Рисунок 4" descr="20200323_1617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063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737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Паспорт на </a:t>
            </a:r>
            <a:r>
              <a:rPr lang="ru-RU" b="1" dirty="0" smtClean="0">
                <a:solidFill>
                  <a:schemeClr val="tx1"/>
                </a:solidFill>
              </a:rPr>
              <a:t>фото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32808901"/>
              </p:ext>
            </p:extLst>
          </p:nvPr>
        </p:nvGraphicFramePr>
        <p:xfrm>
          <a:off x="251519" y="1501817"/>
          <a:ext cx="8640961" cy="4380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53"/>
                <a:gridCol w="2539614"/>
                <a:gridCol w="5889994"/>
              </a:tblGrid>
              <a:tr h="70304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Название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 Фото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на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конкурс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«Хочу всё знать»	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6553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Номинация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«Авторская фотография»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8337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Автор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 работы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Балаев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Вадим, 5 лет.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83685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Руководители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Воспитатель 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Кузнецова С.К.  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169499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Поддержка родителями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(в чём заключается)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Мама с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 удовольствием показала семейное фото отдыха, где ребенок познакомился с дельфинами.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0601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44769317"/>
              </p:ext>
            </p:extLst>
          </p:nvPr>
        </p:nvGraphicFramePr>
        <p:xfrm>
          <a:off x="179512" y="260649"/>
          <a:ext cx="8712970" cy="6336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286"/>
                <a:gridCol w="2544463"/>
                <a:gridCol w="5653221"/>
              </a:tblGrid>
              <a:tr h="460480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Актуальность 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</a:rPr>
                        <a:t>Фотография  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способствует расширению кругозора, обогащению словарного запаса,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развивает устную речь, развивает память, воображение и мышление, воспитывает бережное отношение к обитателям морей и океанов.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 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</a:tr>
              <a:tr h="173189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Контактная информация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Телефон 8906 610 52 23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Эл.почта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svetlanka.kuzneczova.177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@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mail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.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ru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279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4" name="Рисунок 3" descr="IMG-20200316-WA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552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79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sz="27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32808901"/>
              </p:ext>
            </p:extLst>
          </p:nvPr>
        </p:nvGraphicFramePr>
        <p:xfrm>
          <a:off x="251519" y="1124745"/>
          <a:ext cx="8640961" cy="4917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515"/>
                <a:gridCol w="2502452"/>
                <a:gridCol w="5889994"/>
              </a:tblGrid>
              <a:tr h="122413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Название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Фото аппликации на конкурс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«Хочу всё знать».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77920" algn="l"/>
                        </a:tabLst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	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1325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Номинация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Аппликация из фетра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«Обитатели морей и океанов»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1100776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Авторы работ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Балаев</a:t>
                      </a: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 Вадим, 5 лет. 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8607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Руководители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Воспитатели Кузнецова С.К. Баринова Г.В. 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984514"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57200" y="-243408"/>
            <a:ext cx="8229600" cy="864096"/>
          </a:xfrm>
          <a:prstGeom prst="rect">
            <a:avLst/>
          </a:prstGeom>
        </p:spPr>
        <p:txBody>
          <a:bodyPr vert="horz" lIns="0" rIns="0" bIns="0" anchor="b">
            <a:normAutofit fontScale="6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Паспорт на аппликацию</a:t>
            </a:r>
            <a:endParaRPr kumimoji="0" lang="ru-RU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601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44769317"/>
              </p:ext>
            </p:extLst>
          </p:nvPr>
        </p:nvGraphicFramePr>
        <p:xfrm>
          <a:off x="179512" y="260649"/>
          <a:ext cx="8712970" cy="6408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286"/>
                <a:gridCol w="2544463"/>
                <a:gridCol w="5653221"/>
              </a:tblGrid>
              <a:tr h="465713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Актуальность 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Calibri"/>
                        </a:rPr>
                        <a:t>Выполнение аппликации помогает расширять кругозор,  формирует и развивает творческие навыки детей, воспитывает бережное отношение к обитателям морей и океанов. Эту работу можно использовать в дальнейшей работе как демонстрационное пособие, как декорацию для настольного театра (а может быть по ходу работы возникнут и ещё какие-то идеи)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175157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Контактная информация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Телефон 8906 610 52 23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Эл.почта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svetlanka.kuzneczova.177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@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mail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.</a:t>
                      </a: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Black" panose="020B0A04020102020204" pitchFamily="34" charset="0"/>
                          <a:ea typeface="Calibri"/>
                          <a:cs typeface="Times New Roman"/>
                        </a:rPr>
                        <a:t>ru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279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539535" cy="71014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6563072" cy="496855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4" name="Рисунок 3" descr="15849695316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196752"/>
            <a:ext cx="7200800" cy="54726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79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391</TotalTime>
  <Words>627</Words>
  <Application>Microsoft Office PowerPoint</Application>
  <PresentationFormat>Экран (4:3)</PresentationFormat>
  <Paragraphs>134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Фото творческих работ на конкурс  «Хочу всё знать» МБДОУ №14 старшая группа     Воспитатели: Кузнецова С.К. Баринова Г.В. </vt:lpstr>
      <vt:lpstr>Паспорт конкурсных работ</vt:lpstr>
      <vt:lpstr>Слайд 3</vt:lpstr>
      <vt:lpstr>Слайд 4</vt:lpstr>
      <vt:lpstr> Паспорт на картину из пластилина  </vt:lpstr>
      <vt:lpstr>Слайд 6</vt:lpstr>
      <vt:lpstr>                                     </vt:lpstr>
      <vt:lpstr> Паспорт на аппликацию</vt:lpstr>
      <vt:lpstr>Слайд 9</vt:lpstr>
      <vt:lpstr> Паспорт на фото</vt:lpstr>
      <vt:lpstr>Слайд 11</vt:lpstr>
      <vt:lpstr>Слайд 12</vt:lpstr>
      <vt:lpstr>            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 творческих работ  на конкурс «Хочу всё знать» МБДОУ №14 группа компенсирующей направленности (Логопедическая)</dc:title>
  <dc:creator>Пользователь</dc:creator>
  <cp:lastModifiedBy>Света</cp:lastModifiedBy>
  <cp:revision>37</cp:revision>
  <dcterms:created xsi:type="dcterms:W3CDTF">2020-03-26T05:02:34Z</dcterms:created>
  <dcterms:modified xsi:type="dcterms:W3CDTF">2020-03-26T16:12:14Z</dcterms:modified>
</cp:coreProperties>
</file>