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B89C72B-58EA-47FE-92BA-0EEDDFB32236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CF6CF14-BEE5-47C2-9EBA-BC70CA860107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133528" cy="352839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dirty="0" smtClean="0"/>
              <a:t>Исследовательский </a:t>
            </a:r>
            <a:r>
              <a:rPr lang="ru-RU" sz="4400" dirty="0"/>
              <a:t>проект на тему:</a:t>
            </a:r>
            <a:br>
              <a:rPr lang="ru-RU" sz="4400" dirty="0"/>
            </a:br>
            <a:r>
              <a:rPr lang="ru-RU" sz="4400" dirty="0"/>
              <a:t>"Морская вода...польза или  вред?"</a:t>
            </a:r>
            <a:br>
              <a:rPr lang="ru-RU" sz="4400" dirty="0"/>
            </a:br>
            <a:r>
              <a:rPr lang="ru-RU" sz="4400" dirty="0"/>
              <a:t/>
            </a:r>
            <a:br>
              <a:rPr lang="ru-RU" sz="4400" dirty="0"/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16216" y="3717032"/>
            <a:ext cx="2627784" cy="2880320"/>
          </a:xfrm>
        </p:spPr>
        <p:txBody>
          <a:bodyPr>
            <a:normAutofit/>
          </a:bodyPr>
          <a:lstStyle/>
          <a:p>
            <a:r>
              <a:rPr lang="ru-RU" dirty="0"/>
              <a:t>Автор проекта:</a:t>
            </a:r>
          </a:p>
          <a:p>
            <a:r>
              <a:rPr lang="ru-RU" dirty="0"/>
              <a:t> </a:t>
            </a:r>
            <a:r>
              <a:rPr lang="ru-RU" dirty="0" smtClean="0"/>
              <a:t>воспитатель МБДОУ </a:t>
            </a:r>
            <a:r>
              <a:rPr lang="ru-RU" dirty="0"/>
              <a:t>Д</a:t>
            </a:r>
            <a:r>
              <a:rPr lang="ru-RU" dirty="0" smtClean="0"/>
              <a:t>/с </a:t>
            </a:r>
            <a:r>
              <a:rPr lang="ru-RU" dirty="0" smtClean="0"/>
              <a:t>№6 </a:t>
            </a:r>
            <a:r>
              <a:rPr lang="ru-RU" dirty="0"/>
              <a:t>– Королева А.В.</a:t>
            </a:r>
          </a:p>
          <a:p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36830"/>
            <a:ext cx="6192688" cy="381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633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582341"/>
            <a:ext cx="417646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Вид проекта</a:t>
            </a:r>
            <a:r>
              <a:rPr lang="ru-RU" sz="2800" dirty="0" smtClean="0"/>
              <a:t>:</a:t>
            </a:r>
          </a:p>
          <a:p>
            <a:r>
              <a:rPr lang="ru-RU" dirty="0" smtClean="0"/>
              <a:t>	</a:t>
            </a:r>
            <a:r>
              <a:rPr lang="ru-RU" dirty="0" smtClean="0">
                <a:solidFill>
                  <a:schemeClr val="accent1"/>
                </a:solidFill>
              </a:rPr>
              <a:t>краткосрочный,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	исследовательский,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	информационный.</a:t>
            </a:r>
          </a:p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Срок реализации:</a:t>
            </a:r>
          </a:p>
          <a:p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tx2"/>
                </a:solidFill>
              </a:rPr>
              <a:t>                 1 неделя</a:t>
            </a:r>
          </a:p>
          <a:p>
            <a:endParaRPr lang="ru-RU" dirty="0" smtClean="0"/>
          </a:p>
          <a:p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Участники:</a:t>
            </a:r>
          </a:p>
          <a:p>
            <a:r>
              <a:rPr lang="ru-RU" dirty="0" smtClean="0"/>
              <a:t>	</a:t>
            </a:r>
            <a:r>
              <a:rPr lang="ru-RU" dirty="0" smtClean="0">
                <a:solidFill>
                  <a:schemeClr val="accent1"/>
                </a:solidFill>
              </a:rPr>
              <a:t>воспитатель,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	дети средней  группы,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	родители.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68761"/>
            <a:ext cx="482404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1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920880" cy="2308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Актуальность.</a:t>
            </a:r>
            <a:endParaRPr lang="ru-RU" sz="1400" dirty="0" smtClean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/>
              <a:ea typeface="Calibri"/>
              <a:cs typeface="Times New Roman"/>
            </a:endParaRPr>
          </a:p>
          <a:p>
            <a:pPr marR="180340" algn="just" fontAlgn="base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    Каждый год миллионы людей отдыхают на море. И конечно же все знают , что в море вода - солёная. Но море наполняют реки, которые несут туда свои потоки  воды. А в реке,  в свою очередь , вода пресная, то есть несолёная. Как же это может быть? Вот мы с ребятами и решили  провести исследования и найти ответ на этот вопрос.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https://i.pinimg.com/originals/16/13/a3/1613a313bb7ab4d38687cd176983aea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2767893"/>
            <a:ext cx="5112568" cy="383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86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052736"/>
            <a:ext cx="763284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Цель исследования.</a:t>
            </a:r>
          </a:p>
          <a:p>
            <a:r>
              <a:rPr lang="ru-RU" dirty="0" smtClean="0"/>
              <a:t> </a:t>
            </a:r>
            <a:r>
              <a:rPr lang="ru-RU" sz="2400" dirty="0" smtClean="0"/>
              <a:t>Систематизировать представление детей о солёной воде и её свойствах.</a:t>
            </a:r>
          </a:p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Задачи:</a:t>
            </a:r>
          </a:p>
          <a:p>
            <a:r>
              <a:rPr lang="ru-RU" dirty="0" smtClean="0"/>
              <a:t>                    </a:t>
            </a:r>
            <a:r>
              <a:rPr lang="ru-RU" sz="2400" dirty="0" smtClean="0"/>
              <a:t>- Узнать  происхождение солёной воды;</a:t>
            </a:r>
          </a:p>
          <a:p>
            <a:r>
              <a:rPr lang="ru-RU" sz="2400" dirty="0" smtClean="0"/>
              <a:t>               - Изучить свойства солёной воды;</a:t>
            </a:r>
          </a:p>
          <a:p>
            <a:r>
              <a:rPr lang="ru-RU" sz="2400" dirty="0" smtClean="0"/>
              <a:t>               -Узнать о воздействии морской воды на жизнь и здоровье  человека;</a:t>
            </a:r>
          </a:p>
          <a:p>
            <a:r>
              <a:rPr lang="ru-RU" sz="2400" dirty="0" smtClean="0"/>
              <a:t>               - Проанализировать полученные результаты, сформулировать выводы.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0439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32403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Гипотеза:</a:t>
            </a:r>
          </a:p>
          <a:p>
            <a:r>
              <a:rPr lang="ru-RU" sz="2800" dirty="0" smtClean="0"/>
              <a:t>Солёный вкус морской воды связан с происхождением морей на Земле. Морская вода обладает </a:t>
            </a:r>
            <a:r>
              <a:rPr lang="ru-RU" sz="2800" dirty="0" err="1" smtClean="0"/>
              <a:t>оздоравливающим</a:t>
            </a:r>
            <a:r>
              <a:rPr lang="ru-RU" sz="2800" dirty="0" smtClean="0"/>
              <a:t> эффектом.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1008626"/>
            <a:ext cx="5294898" cy="5084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490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3"/>
            <a:ext cx="79928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Подготовительный этап.</a:t>
            </a:r>
          </a:p>
          <a:p>
            <a:endParaRPr lang="ru-RU" dirty="0" smtClean="0"/>
          </a:p>
          <a:p>
            <a:r>
              <a:rPr lang="ru-RU" dirty="0" smtClean="0"/>
              <a:t>     </a:t>
            </a:r>
            <a:r>
              <a:rPr lang="ru-RU" sz="2400" dirty="0" smtClean="0"/>
              <a:t>Этот этап можно назвать теоретическим. В ходе этого этапа ребята изучили много литературы как в детском саду, так и дома.</a:t>
            </a:r>
            <a:endParaRPr lang="ru-RU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68" y="2507998"/>
            <a:ext cx="4158026" cy="415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48880"/>
            <a:ext cx="4248472" cy="4259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14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08720"/>
            <a:ext cx="6912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Откуда же берется соль в море? </a:t>
            </a:r>
          </a:p>
          <a:p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 одной версии, это происходит так...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136339"/>
            <a:ext cx="4464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dirty="0"/>
              <a:t>В</a:t>
            </a:r>
            <a:r>
              <a:rPr lang="ru-RU" sz="2400" dirty="0" smtClean="0"/>
              <a:t> крымской легенде говорится о том, что вода в Черном море соленая из-за того, что попавшие в сети Нептуна девушки остаются навеки на морском дне плести белые кружева для морских волн и вечно плакать о своей родной земле. От их слез и стала соленой вода в море. </a:t>
            </a:r>
          </a:p>
          <a:p>
            <a:endParaRPr lang="ru-RU" sz="2400" dirty="0" smtClean="0"/>
          </a:p>
          <a:p>
            <a:r>
              <a:rPr lang="ru-RU" sz="2400" dirty="0" smtClean="0"/>
              <a:t>  </a:t>
            </a:r>
            <a:endParaRPr lang="ru-RU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10" y="1988840"/>
            <a:ext cx="417646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87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6423" y="828434"/>
            <a:ext cx="7848872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Изучив теорию, мы приступили к практической деятельности.</a:t>
            </a:r>
          </a:p>
          <a:p>
            <a:endParaRPr lang="ru-RU" dirty="0" smtClean="0"/>
          </a:p>
          <a:p>
            <a:pPr algn="ctr"/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Практический этап.</a:t>
            </a:r>
            <a:endParaRPr lang="ru-RU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374441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005664"/>
            <a:ext cx="3672408" cy="3175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93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12776"/>
            <a:ext cx="396044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Эксперимент 1</a:t>
            </a:r>
          </a:p>
          <a:p>
            <a:pPr algn="ctr"/>
            <a:r>
              <a:rPr lang="ru-RU" sz="3200" dirty="0" smtClean="0"/>
              <a:t>"Знакомство с солью"</a:t>
            </a:r>
          </a:p>
          <a:p>
            <a:r>
              <a:rPr lang="ru-RU" dirty="0" smtClean="0"/>
              <a:t>Оборудование, материалы: одноразовые тарелочки, ложечки, стаканчики с солью. </a:t>
            </a:r>
          </a:p>
          <a:p>
            <a:r>
              <a:rPr lang="ru-RU" sz="2800" dirty="0" smtClean="0"/>
              <a:t>Вывод</a:t>
            </a:r>
            <a:r>
              <a:rPr lang="ru-RU" dirty="0" smtClean="0"/>
              <a:t>: соль не имеет запаха, состоит из кристаллов, рассыпчатая.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052736"/>
            <a:ext cx="2850704" cy="2850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05064"/>
            <a:ext cx="2952328" cy="270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209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9"/>
            <a:ext cx="35283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</a:rPr>
              <a:t>Эксперимент 2. </a:t>
            </a:r>
          </a:p>
          <a:p>
            <a:pPr algn="ctr"/>
            <a:endParaRPr lang="ru-RU" sz="2800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sz="2400" dirty="0" smtClean="0"/>
              <a:t>"Соль легко растворяется в теплой воде"</a:t>
            </a:r>
          </a:p>
          <a:p>
            <a:r>
              <a:rPr lang="ru-RU" dirty="0" smtClean="0"/>
              <a:t>Оборудование, материалы: два стакана, ложка, соль, вода.</a:t>
            </a:r>
          </a:p>
          <a:p>
            <a:r>
              <a:rPr lang="ru-RU" sz="2400" dirty="0" smtClean="0"/>
              <a:t>Вывод: </a:t>
            </a:r>
            <a:r>
              <a:rPr lang="ru-RU" dirty="0" smtClean="0"/>
              <a:t>в горячей воде соль растворяется быстрее. 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84784"/>
            <a:ext cx="3960440" cy="460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17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20688"/>
            <a:ext cx="31683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Эксперимент 3.</a:t>
            </a:r>
          </a:p>
          <a:p>
            <a:pPr algn="ctr"/>
            <a:r>
              <a:rPr lang="ru-RU" dirty="0" smtClean="0"/>
              <a:t> </a:t>
            </a:r>
            <a:r>
              <a:rPr lang="ru-RU" sz="3200" dirty="0" smtClean="0"/>
              <a:t>"Плавающее яйцо"</a:t>
            </a:r>
          </a:p>
          <a:p>
            <a:r>
              <a:rPr lang="ru-RU" dirty="0" smtClean="0"/>
              <a:t>Оборудование, материалы: два стакана, крепкий солевой раствор, вода, яйцо.</a:t>
            </a:r>
          </a:p>
          <a:p>
            <a:r>
              <a:rPr lang="ru-RU" sz="2400" dirty="0" smtClean="0"/>
              <a:t>Вывод:</a:t>
            </a:r>
            <a:r>
              <a:rPr lang="ru-RU" dirty="0" smtClean="0"/>
              <a:t> оказывается, соль, повышает плотность воды, поэтому предметы в солёной воде не тонут. Чем больше соли в воде, тем сложнее в ней утонуть. Вот почему так легко научиться плавать в морской воде!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3" y="692697"/>
            <a:ext cx="30243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510" y="3717033"/>
            <a:ext cx="2996505" cy="299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78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08720"/>
            <a:ext cx="30963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Эксперимент 4. </a:t>
            </a:r>
            <a:r>
              <a:rPr lang="ru-RU" sz="2800" dirty="0" smtClean="0"/>
              <a:t>"Выпаривание соли".</a:t>
            </a:r>
          </a:p>
          <a:p>
            <a:r>
              <a:rPr lang="ru-RU" dirty="0" smtClean="0"/>
              <a:t>Оборудование, материалы: 2 миски, вода, соль.</a:t>
            </a:r>
          </a:p>
          <a:p>
            <a:r>
              <a:rPr lang="ru-RU" sz="2400" dirty="0" smtClean="0"/>
              <a:t>Вывод:</a:t>
            </a:r>
            <a:r>
              <a:rPr lang="ru-RU" dirty="0" smtClean="0"/>
              <a:t> вода испаряется, а соль остается. Так происходит и в море.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908721"/>
            <a:ext cx="309634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32597"/>
            <a:ext cx="2924497" cy="2924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907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08719"/>
            <a:ext cx="324036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Эксперимент 5. </a:t>
            </a:r>
            <a:r>
              <a:rPr lang="ru-RU" sz="2400" dirty="0" smtClean="0"/>
              <a:t>"Ожерелье из соли"</a:t>
            </a:r>
          </a:p>
          <a:p>
            <a:r>
              <a:rPr lang="ru-RU" dirty="0" smtClean="0"/>
              <a:t>Оборудование, материалы: банка с концентрированным раствором соли, карандаш, нитка.</a:t>
            </a:r>
          </a:p>
          <a:p>
            <a:r>
              <a:rPr lang="ru-RU" sz="2400" dirty="0" err="1" smtClean="0"/>
              <a:t>Вывод:</a:t>
            </a:r>
            <a:r>
              <a:rPr lang="ru-RU" dirty="0" err="1" smtClean="0"/>
              <a:t>Из</a:t>
            </a:r>
            <a:r>
              <a:rPr lang="ru-RU" dirty="0" smtClean="0"/>
              <a:t> концентрированного раствора соли можно вырастить ожерелье. Это происходит в результате взаимного притяжения частиц. Поэтому когда  опускаем в концентрированный солевой раствор какое-либо тело, на нем тут же начинают расти кристаллы соли.</a:t>
            </a: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3714"/>
            <a:ext cx="388843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681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83671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ПРОШЛА НЕДЕЛЯ…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21" y="1206045"/>
            <a:ext cx="2510987" cy="251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818717"/>
            <a:ext cx="254236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88357"/>
            <a:ext cx="2592299" cy="2592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13" y="3818717"/>
            <a:ext cx="288032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779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08720"/>
            <a:ext cx="36004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Эксперимент 7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r>
              <a:rPr lang="ru-RU" sz="2800" dirty="0" smtClean="0"/>
              <a:t>"Разрушаем лёд"</a:t>
            </a:r>
          </a:p>
          <a:p>
            <a:r>
              <a:rPr lang="ru-RU" dirty="0" smtClean="0"/>
              <a:t>Оборудование, материалы: кубики льда, тарелочки, соль.</a:t>
            </a:r>
          </a:p>
          <a:p>
            <a:r>
              <a:rPr lang="ru-RU" sz="2400" dirty="0" smtClean="0"/>
              <a:t>Вывод:</a:t>
            </a:r>
            <a:r>
              <a:rPr lang="ru-RU" dirty="0" smtClean="0"/>
              <a:t> Соль незаменимый помощник зимой в гололед.</a:t>
            </a:r>
          </a:p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3" y="908721"/>
            <a:ext cx="259228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3789040"/>
            <a:ext cx="2708474" cy="2708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73016"/>
            <a:ext cx="30243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00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0"/>
            <a:ext cx="67687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Добывать соль в те времена было очень трудно. На помощь человеку в этом нелегком деле пришли машины.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Но соль мало было добыть, ее еще нужно было доставить людям. И тянулись длинные караваны и обозы по дорогам, преодолевая все опасности дальнего пути. Если ясной ночью мы поднимем голову в небо, то увидим Млечный путь. Эта россыпь звезд похожа на то, что кто-то посыпал по небу сверкающие крупинки соли?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06004"/>
            <a:ext cx="3563888" cy="3391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14" y="3217045"/>
            <a:ext cx="4327478" cy="33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140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367240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Эксперимент 8.</a:t>
            </a:r>
          </a:p>
          <a:p>
            <a:r>
              <a:rPr lang="ru-RU" sz="2400" dirty="0" smtClean="0"/>
              <a:t>"Млечный путь"</a:t>
            </a:r>
          </a:p>
          <a:p>
            <a:r>
              <a:rPr lang="ru-RU" dirty="0" smtClean="0"/>
              <a:t>Оборудование, материалы: акварельные краски, бумага, кисти, соль.</a:t>
            </a:r>
          </a:p>
          <a:p>
            <a:r>
              <a:rPr lang="ru-RU" sz="2400" dirty="0" smtClean="0"/>
              <a:t>Вывод:</a:t>
            </a:r>
            <a:r>
              <a:rPr lang="ru-RU" dirty="0" smtClean="0"/>
              <a:t> Соль как бы впитывает в себя воду. На этом свойстве соли основано еще одно ее полезное применение - для консервации продуктов. Еще древние люди заметили, что чтобы сохранить свежим мясо или рыбу, их надо хорошенько просолить.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08720"/>
            <a:ext cx="302433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73016"/>
            <a:ext cx="3140521" cy="3140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554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47864" y="476672"/>
            <a:ext cx="5688632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Ещё несколько интересных фактов о соли...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Самое удивительное, это то, что частичка соленого океана живет в каждом живом существе на планете! Наша кровь соленая, наши слезы соленые. Ведь мы состоим из клеток, которые произошли от простейших организмов, зародившихся в первобытном океане. Они образовывались, захватывая в себя часть окружавшей их среды. То есть воду того самого первичного океана. Поэтому даже жители пустынь, которые никогда не видели моря, носят это море в себе, по маленькой капельке в каждой клеточке своего тела.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Поэтому, чтобы поддерживать правильный солевой баланс в организме, нам необходимо получать соль вместе с пищей. Но много соли есть вредно. Если за один раз съесть то количество соли, которое содержится в обычной солонке, то можно умереть! И мало соли – тоже плохо. Недаром в древности соль ценилась очень дорого. Это отражено во многих пословицах и поговорках: "Хлеб да соль!", "Ушел, не солоно хлебавши".  </a:t>
            </a:r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2992"/>
            <a:ext cx="3096344" cy="5366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35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074007"/>
              </p:ext>
            </p:extLst>
          </p:nvPr>
        </p:nvGraphicFramePr>
        <p:xfrm>
          <a:off x="1533207" y="3025743"/>
          <a:ext cx="6077585" cy="2208276"/>
        </p:xfrm>
        <a:graphic>
          <a:graphicData uri="http://schemas.openxmlformats.org/drawingml/2006/table">
            <a:tbl>
              <a:tblPr firstRow="1" firstCol="1" bandRow="1"/>
              <a:tblGrid>
                <a:gridCol w="3038793"/>
                <a:gridCol w="3038792"/>
              </a:tblGrid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Польза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Вред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не содержит вредных добавок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может вызвать болезни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нужна для приготовления еды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приводит к коррозии транспорта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лечит болезни горла и носа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изнашивает городские трубы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используется в косметологии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портит обувь и одежду людей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помогает научиться плавать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вызывает у животных ожоги лап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борется с обледенением трасс и дорог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80340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засоляет почву, в результате гибнут растения и животные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971600" y="292546"/>
            <a:ext cx="7056784" cy="192360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Заключительный этап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Проанализировав  теоретическую и практическую часть нашего проекта , мы сделали таблицу о пользе и вреде соли.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8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8480" y="818635"/>
            <a:ext cx="763284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На заключительном этапе проекта, родителям была предложена анкета.</a:t>
            </a:r>
          </a:p>
          <a:p>
            <a:pPr algn="ctr"/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2400" dirty="0" smtClean="0"/>
              <a:t>Были предложены следующие вопросы.</a:t>
            </a:r>
          </a:p>
          <a:p>
            <a:endParaRPr lang="ru-RU" dirty="0" smtClean="0"/>
          </a:p>
          <a:p>
            <a:r>
              <a:rPr lang="ru-RU" sz="3200" dirty="0" smtClean="0"/>
              <a:t>Отдыхали ли вы когда-нибудь с ребёнком на море?</a:t>
            </a:r>
          </a:p>
          <a:p>
            <a:endParaRPr lang="ru-RU" sz="3200" dirty="0" smtClean="0"/>
          </a:p>
          <a:p>
            <a:r>
              <a:rPr lang="ru-RU" sz="3200" dirty="0" smtClean="0"/>
              <a:t>Часто ли болеет ваш ребёнок простудными заболеваниями?</a:t>
            </a:r>
          </a:p>
          <a:p>
            <a:endParaRPr lang="ru-RU" sz="3200" dirty="0" smtClean="0"/>
          </a:p>
          <a:p>
            <a:r>
              <a:rPr lang="ru-RU" sz="3200" dirty="0" smtClean="0"/>
              <a:t>Как вы считаете, морская вода укрепляет иммунитет ребёнка?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1324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47464"/>
            <a:ext cx="9108504" cy="8340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sz="3200" dirty="0" smtClean="0">
                <a:solidFill>
                  <a:schemeClr val="accent1"/>
                </a:solidFill>
              </a:rPr>
              <a:t>Вывод.</a:t>
            </a:r>
          </a:p>
          <a:p>
            <a:r>
              <a:rPr lang="ru-RU" dirty="0" smtClean="0"/>
              <a:t>Наша гипотеза в результате исследования подтвердилась. Солёный вкус морской воды связан с происхождением морей на Земле. Морская вода обладает </a:t>
            </a:r>
            <a:r>
              <a:rPr lang="ru-RU" dirty="0" err="1" smtClean="0"/>
              <a:t>оздоравливающим</a:t>
            </a:r>
            <a:r>
              <a:rPr lang="ru-RU" dirty="0" smtClean="0"/>
              <a:t> эффектом.</a:t>
            </a:r>
          </a:p>
          <a:p>
            <a:r>
              <a:rPr lang="ru-RU" dirty="0" smtClean="0"/>
              <a:t>Мы наглядно убедились, что моря соленые благодаря происхождению и  кругообороту воды в природе. Соль попадает в моря из рек и подземных источников. Там накапливается и под воздействием солнца оседает в морях. Ведь моря и реки ниже уровня суши.</a:t>
            </a:r>
          </a:p>
          <a:p>
            <a:r>
              <a:rPr lang="ru-RU" dirty="0" smtClean="0"/>
              <a:t>Соленая вода, которая содержится в морях, отличается по своим свойствам от пресной воды. Мы доказали это с помощью серии опытов. Так, соленая вода:</a:t>
            </a:r>
          </a:p>
          <a:p>
            <a:r>
              <a:rPr lang="ru-RU" dirty="0" smtClean="0"/>
              <a:t>- более плотная, поэтому она способна «держать» на своей поверхности предметы и даже человека, и быстрее проводит через себя ток;</a:t>
            </a:r>
          </a:p>
          <a:p>
            <a:r>
              <a:rPr lang="ru-RU" dirty="0" smtClean="0"/>
              <a:t>- затрудняет замерзание воды, поэтому соль используют зимой на дорогах;</a:t>
            </a:r>
          </a:p>
          <a:p>
            <a:r>
              <a:rPr lang="ru-RU" dirty="0" smtClean="0"/>
              <a:t>- имеет медицинские свойства, поэтому применяется в лечении болезней горла и носа, в косметологии;</a:t>
            </a:r>
          </a:p>
          <a:p>
            <a:r>
              <a:rPr lang="ru-RU" dirty="0" smtClean="0"/>
              <a:t>- имеет хорошую силу притяжения, поэтому в морской воде могут вырасти кристаллы и кораллы разной формы;</a:t>
            </a:r>
          </a:p>
          <a:p>
            <a:r>
              <a:rPr lang="ru-RU" dirty="0" smtClean="0"/>
              <a:t>- может быть вредна в неограниченных количествах, так как «сушит» организм человека.</a:t>
            </a:r>
          </a:p>
          <a:p>
            <a:r>
              <a:rPr lang="ru-RU" dirty="0" smtClean="0"/>
              <a:t>Эксперименты, которые мы провели, помогли нам получить навыки исследователя, наглядно увидеть то, о чём мы теоретически узнали из книг.</a:t>
            </a:r>
          </a:p>
          <a:p>
            <a:r>
              <a:rPr lang="ru-RU" dirty="0" smtClean="0"/>
              <a:t>Данная работа заинтересовала нас, и мы продолжим изучение этой темы, полученными сведениями поделимся со сверстниками и взрослыми.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84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836712"/>
            <a:ext cx="765549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675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Doc13</Template>
  <TotalTime>189</TotalTime>
  <Words>1166</Words>
  <Application>Microsoft Office PowerPoint</Application>
  <PresentationFormat>Экран (4:3)</PresentationFormat>
  <Paragraphs>114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   Исследовательский проект на тему: "Морская вода...польза или  вред?"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Исследовательский проект на тему: "Морская вода...польза или  вред?"</dc:title>
  <dc:creator>User</dc:creator>
  <cp:lastModifiedBy>User</cp:lastModifiedBy>
  <cp:revision>16</cp:revision>
  <dcterms:created xsi:type="dcterms:W3CDTF">2020-04-08T04:54:36Z</dcterms:created>
  <dcterms:modified xsi:type="dcterms:W3CDTF">2020-04-10T07:57:03Z</dcterms:modified>
</cp:coreProperties>
</file>