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1"/>
    <p:sldMasterId id="2147484160" r:id="rId2"/>
  </p:sldMasterIdLst>
  <p:sldIdLst>
    <p:sldId id="270" r:id="rId3"/>
    <p:sldId id="258" r:id="rId4"/>
    <p:sldId id="269" r:id="rId5"/>
    <p:sldId id="271" r:id="rId6"/>
    <p:sldId id="259" r:id="rId7"/>
    <p:sldId id="272" r:id="rId8"/>
    <p:sldId id="260" r:id="rId9"/>
    <p:sldId id="273" r:id="rId10"/>
    <p:sldId id="274" r:id="rId11"/>
    <p:sldId id="261" r:id="rId12"/>
    <p:sldId id="275" r:id="rId13"/>
    <p:sldId id="276" r:id="rId14"/>
    <p:sldId id="277" r:id="rId15"/>
    <p:sldId id="264" r:id="rId16"/>
    <p:sldId id="278" r:id="rId17"/>
    <p:sldId id="267" r:id="rId18"/>
    <p:sldId id="280" r:id="rId19"/>
    <p:sldId id="281" r:id="rId20"/>
    <p:sldId id="279" r:id="rId21"/>
    <p:sldId id="282" r:id="rId22"/>
    <p:sldId id="283" r:id="rId23"/>
    <p:sldId id="284" r:id="rId24"/>
    <p:sldId id="285" r:id="rId25"/>
    <p:sldId id="268" r:id="rId26"/>
    <p:sldId id="286" r:id="rId27"/>
    <p:sldId id="287" r:id="rId28"/>
    <p:sldId id="288" r:id="rId29"/>
    <p:sldId id="289" r:id="rId30"/>
    <p:sldId id="26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-1950" y="-10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00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67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88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3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35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90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66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47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42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24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811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96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57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09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50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82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04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18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0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5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08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50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58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15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37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1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37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535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54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413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21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88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24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480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</p:sldLayoutIdLst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F17ABA8-7226-4E11-A4E8-8E3D0F4047A9}" type="datetimeFigureOut">
              <a:rPr lang="ru-RU" smtClean="0"/>
              <a:t>18.03.2020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216E602-F818-4CED-93CD-35894DF8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8971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  <p:sldLayoutId id="2147484172" r:id="rId12"/>
    <p:sldLayoutId id="2147484173" r:id="rId13"/>
    <p:sldLayoutId id="2147484174" r:id="rId14"/>
    <p:sldLayoutId id="2147484175" r:id="rId15"/>
    <p:sldLayoutId id="2147484176" r:id="rId16"/>
    <p:sldLayoutId id="2147484177" r:id="rId17"/>
  </p:sldLayoutIdLst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wipe/>
      </p:transition>
    </mc:Choice>
    <mc:Fallback xmlns="">
      <p:transition spd="slow" advClick="0" advTm="3000">
        <p:wip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s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3490" y="4797152"/>
            <a:ext cx="2784309" cy="1740193"/>
          </a:xfrm>
          <a:prstGeom prst="rect">
            <a:avLst/>
          </a:prstGeom>
        </p:spPr>
      </p:pic>
      <p:sp>
        <p:nvSpPr>
          <p:cNvPr id="4" name="Облако 3"/>
          <p:cNvSpPr/>
          <p:nvPr/>
        </p:nvSpPr>
        <p:spPr>
          <a:xfrm flipV="1">
            <a:off x="911427" y="1200696"/>
            <a:ext cx="10849205" cy="33843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3445" y="692697"/>
            <a:ext cx="10177131" cy="2666727"/>
          </a:xfrm>
        </p:spPr>
        <p:txBody>
          <a:bodyPr>
            <a:noAutofit/>
          </a:bodyPr>
          <a:lstStyle/>
          <a:p>
            <a:pPr algn="ctr"/>
            <a:r>
              <a:rPr lang="ru-RU" sz="1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бюджетное дошкольное образовательное учреждение  «Детский сад№14»</a:t>
            </a:r>
            <a:r>
              <a:rPr lang="ru-RU" sz="14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4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400" i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400" i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4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4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400" i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400" i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4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4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Конспект  занятия на тему </a:t>
            </a:r>
            <a:br>
              <a:rPr lang="ru-RU" sz="36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«Вода-источник жизни на земле!»                  во второй младшей группы.</a:t>
            </a:r>
            <a:endParaRPr lang="ru-RU" sz="3600" i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2159563" y="4005064"/>
            <a:ext cx="96011" cy="360040"/>
          </a:xfrm>
        </p:spPr>
        <p:txBody>
          <a:bodyPr>
            <a:normAutofit fontScale="92500" lnSpcReduction="10000"/>
          </a:bodyPr>
          <a:lstStyle/>
          <a:p>
            <a:endParaRPr lang="ru-RU" i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31905" y="5085185"/>
            <a:ext cx="6528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Выполнила: </a:t>
            </a:r>
            <a:r>
              <a:rPr lang="ru-RU" dirty="0"/>
              <a:t> </a:t>
            </a:r>
            <a:r>
              <a:rPr lang="ru-RU" dirty="0" smtClean="0"/>
              <a:t>Кузнецова Елена Михайловна</a:t>
            </a:r>
          </a:p>
          <a:p>
            <a:r>
              <a:rPr lang="ru-RU" dirty="0"/>
              <a:t>в</a:t>
            </a:r>
            <a:r>
              <a:rPr lang="ru-RU" dirty="0" smtClean="0"/>
              <a:t>оспитатель 1 кв. категории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7343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58800"/>
            <a:ext cx="10352088" cy="5435599"/>
          </a:xfrm>
        </p:spPr>
        <p:txBody>
          <a:bodyPr>
            <a:noAutofit/>
          </a:bodyPr>
          <a:lstStyle/>
          <a:p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Уточнить представление о том, что вода необходима всем живым существам (растениям, животным, людям; людям нужна вода для еды, питья, мытья тела и т. д.). Воспитывать бережное отношение к природе, воде.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бережное отношение к воде.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значение воды в жизни живой природы и человека;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наблюдательность, совершенствовать внимание, память, логическое мышление; умение принимать игровую ситуацию и участвовать в ней.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Предварительная работа: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 труд в уголке природы и игрушек (моют игрушки, стирают кукольное белье).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прием: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Беседа, показ, рассматривание картин, сюрпризный момент, опыты с водой.</a:t>
            </a:r>
            <a:endParaRPr lang="ru-RU" sz="2000" dirty="0">
              <a:solidFill>
                <a:schemeClr val="tx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60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00" y="342900"/>
            <a:ext cx="11607800" cy="5994400"/>
          </a:xfrm>
        </p:spPr>
        <p:txBody>
          <a:bodyPr>
            <a:normAutofit/>
          </a:bodyPr>
          <a:lstStyle/>
          <a:p>
            <a:r>
              <a:rPr lang="ru-RU" sz="20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 </a:t>
            </a:r>
            <a:r>
              <a:rPr lang="ru-RU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Звучит колокольчик.)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«Колокольчики звенят,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Пригласить они хотят,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ребятам интересно?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 а там где неизвестно!»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вы, ребята, хотите узнать, куда сегодня нас колокольчики приглашают? Дети: Да!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А приглашают они вас в путешествие. А вот куда, вы сейчас узнаете. Закройте глаза и прислушайтесь. 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(Звучит аудиозапись «Журчание ручейка».)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вы услышали? Какие звуки? Как звучит ручеек?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действительно, мы услышали, как плещется вода. Это журчит ручей, и сегодня мы с вами отправимся в путешествие в Царство Воды. Но чтобы туда попасть, надо совершить волшебство. Давайте позвоним в наш колокольчик .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Входит Капелька. (В руках воздушный шарик , на нем нарисованы глаза и рот, носик)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37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31" y="736600"/>
            <a:ext cx="250527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263" y="1065582"/>
            <a:ext cx="5558452" cy="4484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8715" y="2336800"/>
            <a:ext cx="3289981" cy="417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5488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1206500"/>
            <a:ext cx="11239500" cy="4787899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Здравствуйте, детишки надеюсь, вы меня узнали, я Капелька. Я пришла к вам в гости. 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Здравствуй, Капелька.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мама - Тучка попросила, чтоб я полетела в детский сад к ребятам. Давайте все вместе с нами путешествовать, обойдем группу, чтобы выяснить, кому и зачем нужна вода? 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(Звучит музыка входит Грязнуля.)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 Грязнуля. А что с тобой случилось? Почему ты такая грязная? 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Грязнуля: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играла во дворе лил сильный дождь, когда побежала домой я поскользнулась  и упала в лужу теперь я стала вся грязная. Теперь мама меня поругает, я очень боюсь воды и совсем не хочу умываться, и за чем только нужна эта вода?(плачет)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Грязнуля оставайся с нами путешествовать, мы тебе расскажем для чего нужна вода.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Грязнуля: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удовольствием!!!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27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1" y="190500"/>
            <a:ext cx="4842934" cy="363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867" y="2603500"/>
            <a:ext cx="5350933" cy="401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00" y="1511299"/>
            <a:ext cx="4694767" cy="3521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100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0" y="618517"/>
            <a:ext cx="11620500" cy="5998183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путешествовать мы с вами будем по ручейку. И будем находить капельки мамы Тучки, это будут наши остановки.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вместе 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Гязнулей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Капелькой идут по нарисованному ручейку.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 останавливается около растений в уголке природы, где приклеена капелька.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</a:t>
            </a:r>
            <a:r>
              <a:rPr lang="ru-RU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скажите, нужна ли вода этим растениям и почему?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Да, без воды растения погибнут .Вода нужна для того, чтобы они росли.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давайте вместе польем цветы.(Дети берут маленькие лейки и поливают).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5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59833"/>
            <a:ext cx="3340100" cy="4453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394" y="469900"/>
            <a:ext cx="3855841" cy="444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7195" y="427234"/>
            <a:ext cx="3434051" cy="6125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31146" y="2210851"/>
            <a:ext cx="1553048" cy="7334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145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612" y="520699"/>
            <a:ext cx="4827588" cy="6061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520698"/>
            <a:ext cx="4646017" cy="5946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6557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101" y="618517"/>
            <a:ext cx="10732126" cy="4931383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давайте вместе польем цветы.(Дети берут маленькие лейки и поливают).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а вода нужна не только растениям, но и животным.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Идет просмотр иллюстраций, где встречается вода, и как в ней нуждаются животные.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(папка-передвижка, где встречается вода, животные на водоёмах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а есть животные, который живут в воде. А вы не знаете кто? 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Ответы детей. Просмотр иллюстраций.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ребята нам надо дальше отправляться в путь.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Идут по ручейкам к новой капельке.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79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10731500" cy="4930775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" y="351367"/>
            <a:ext cx="5295900" cy="6265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900" y="410633"/>
            <a:ext cx="4000500" cy="6206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76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10731500" cy="4930775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" y="499531"/>
            <a:ext cx="4933950" cy="6002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950" y="499531"/>
            <a:ext cx="5200650" cy="6083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07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10731500" cy="4930775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100" y="609600"/>
            <a:ext cx="4800600" cy="591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499" y="609600"/>
            <a:ext cx="4505325" cy="6007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54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5579083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занимается ваш младшей воспитатель?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Дети: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моет посуду и полы.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Правильно, ей надо очень много воды, чтобы посуда была чистая. Без воды она не сможет нам помыть посуду, убраться в нашей замечательной группе.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Дальше идя по группе, останавливается в игровом уголке.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0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10363200" cy="5578475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0" y="609600"/>
            <a:ext cx="4124325" cy="5499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736599"/>
            <a:ext cx="4610100" cy="5405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859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5756883"/>
          </a:xfrm>
        </p:spPr>
        <p:txBody>
          <a:bodyPr>
            <a:normAutofit/>
          </a:bodyPr>
          <a:lstStyle/>
          <a:p>
            <a:pPr algn="l"/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Дети, что вы вчера делали, так - что игрушки стали такими чистыми и веселыми?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Дети:</a:t>
            </a: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помыли все игрушки, постирали белье.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немного отдохнем и сделаем физкультминутку.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Хлоп-хлоп ручками,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Полон мыла таз.(руками машут)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 не трогай, Катенька (пальчиком грозят)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Мыльной ручкой таз.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водичка пенится,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Катенька помоется (дети имитируют)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Причешется, оденется и пойдет гулять.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Отправляются дальше в путь.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4864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429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10363200" cy="5756275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1440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650" y="673099"/>
            <a:ext cx="4870450" cy="5782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50" y="584200"/>
            <a:ext cx="4429125" cy="590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5994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10363200" cy="5756275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1440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50" y="546100"/>
            <a:ext cx="4400550" cy="586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050" y="546100"/>
            <a:ext cx="4159250" cy="5545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727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3775" y="1460500"/>
            <a:ext cx="10364451" cy="49149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Дети, что за трубы и краны здесь у вас около раковины?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Капелька, посмотри , вот по этим трубам течет вода к нам в группу. Здесь мы моем лицо и руки. Правда, ребята! Но пить ее нельзя , нужно прокипятить, прежде чем пить.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Дети.</a:t>
            </a: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пьем только кипяченую воду.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ru-RU" sz="27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а давайте покажем нашей Грязнули как мы умываемся, пусть Грязнуля посмотрит на нас и повторит, и поймёт что вода совсем не страшная.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Льётся чистая водица,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умеем сами мыться.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Моем уши, моем шею,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глазах мы хорошеем.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какие мы чистые и красивые.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4864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320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3775" y="1917700"/>
            <a:ext cx="10364451" cy="44577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Грязнуля</a:t>
            </a:r>
            <a:r>
              <a:rPr lang="ru-RU" sz="27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спасибо вам большое, я такая счастливая и правда вода совсем не страшная, а очень нужная. Я обязательно расскажу маме, что я была сегодня в гостях у таких замечательных детей, которые знали и сейчас еще больше узнали о нас о воде. Спасибо вам большое за гостеприимство. Мне у вас очень понравилось, можно я еще раз приду в гости и приведу с собой своих друзей.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Дети: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мы будем ждать тебя Грязнуля.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7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свиданье.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Спасибо Капелька тебе, за увлекательное путешествие и игру.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Видите, дети, благодаря Капельки мы узнали еще много нового о воде. Вам дети понравилось?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Дети.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теперь с вами знаем, что вода нужна всем:  людям, растениям, животным.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4864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590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0" y="1917700"/>
            <a:ext cx="10363200" cy="4457700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1440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736600"/>
            <a:ext cx="4918075" cy="576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750" y="736600"/>
            <a:ext cx="4806950" cy="576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252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0" y="1917700"/>
            <a:ext cx="10363200" cy="4457700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1440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1117600"/>
            <a:ext cx="50419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117600"/>
            <a:ext cx="6159500" cy="4876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7120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0" y="1917700"/>
            <a:ext cx="10363200" cy="4457700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144000" y="723900"/>
            <a:ext cx="3048000" cy="35766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50" y="482600"/>
            <a:ext cx="4438650" cy="591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00" y="482600"/>
            <a:ext cx="6366933" cy="591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116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31800" y="619124"/>
            <a:ext cx="9931400" cy="5476875"/>
          </a:xfrm>
        </p:spPr>
        <p:txBody>
          <a:bodyPr>
            <a:noAutofit/>
          </a:bodyPr>
          <a:lstStyle/>
          <a:p>
            <a:pPr algn="l"/>
            <a:r>
              <a:rPr lang="ru-RU" sz="20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ещё ребята водичка бывает волшебная, она способна превращаться в сказочную. Я попробую превратить воду в волшебную водичку. Если к воде добавить немного мыла, какой будет водичка? (Мыльной)Из мыльной водички получаются такие пузыри (воспитатель превращает воду в мыльные пузыри)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Ой, посмотрите, что это случилось с водичкой? Образовались волшебные пузыри, которыми можно поиграть.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пускают пузыри.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Капелька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 теперь ребята мне пора отправляться в путь. Мне было с вами очень весело с вами. До свидания.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прощаются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Рефлексия: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спрашивает, понравилось детям путешествие, что они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запомнили.</a:t>
            </a:r>
            <a:endParaRPr lang="ru-RU" sz="2400" i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153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9931400" cy="5476875"/>
          </a:xfrm>
        </p:spPr>
        <p:txBody>
          <a:bodyPr>
            <a:noAutofit/>
          </a:bodyPr>
          <a:lstStyle/>
          <a:p>
            <a:pPr algn="l"/>
            <a:r>
              <a:rPr lang="ru-RU" sz="20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i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685800"/>
            <a:ext cx="4152900" cy="553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650" y="685800"/>
            <a:ext cx="4191000" cy="558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78229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9931400" cy="5476875"/>
          </a:xfrm>
        </p:spPr>
        <p:txBody>
          <a:bodyPr>
            <a:noAutofit/>
          </a:bodyPr>
          <a:lstStyle/>
          <a:p>
            <a:pPr algn="l"/>
            <a:r>
              <a:rPr lang="ru-RU" sz="20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i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685800"/>
            <a:ext cx="4391025" cy="5854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500" y="685800"/>
            <a:ext cx="5080000" cy="5909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6712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9931400" cy="5476875"/>
          </a:xfrm>
        </p:spPr>
        <p:txBody>
          <a:bodyPr>
            <a:noAutofit/>
          </a:bodyPr>
          <a:lstStyle/>
          <a:p>
            <a:pPr algn="l"/>
            <a:r>
              <a:rPr lang="ru-RU" sz="20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i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632" y="622300"/>
            <a:ext cx="10058400" cy="5728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78134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9931400" cy="5476875"/>
          </a:xfrm>
        </p:spPr>
        <p:txBody>
          <a:bodyPr>
            <a:noAutofit/>
          </a:bodyPr>
          <a:lstStyle/>
          <a:p>
            <a:pPr algn="l"/>
            <a:r>
              <a:rPr lang="ru-RU" sz="20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i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39" y="774699"/>
            <a:ext cx="5226761" cy="5588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50" y="774700"/>
            <a:ext cx="4171950" cy="556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505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4791683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 </a:t>
            </a:r>
            <a:endParaRPr lang="ru-RU" sz="6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57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361</TotalTime>
  <Words>301</Words>
  <Application>Microsoft Office PowerPoint</Application>
  <PresentationFormat>Произвольный</PresentationFormat>
  <Paragraphs>27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Капля</vt:lpstr>
      <vt:lpstr>Сектор</vt:lpstr>
      <vt:lpstr>Муниципальное  бюджетное дошкольное образовательное учреждение  «Детский сад№14»     Конспект  занятия на тему  «Вода-источник жизни на земле!»                  во второй младшей группы.</vt:lpstr>
      <vt:lpstr>Цель: Уточнить представление о том, что вода необходима всем живым существам (растениям, животным, людям; людям нужна вода для еды, питья, мытья тела и т. д.). Воспитывать бережное отношение к природе, воде. Задачи: Воспитательная: воспитывать бережное отношение к воде. Образовательная: показать значение воды в жизни живой природы и человека; Развивающая: развивать наблюдательность, совершенствовать внимание, память, логическое мышление; умение принимать игровую ситуацию и участвовать в ней. Предварительная работа: Коллективный труд в уголке природы и игрушек (моют игрушки, стирают кукольное белье). Методические прием: Беседа, показ, рассматривание картин, сюрпризный момент, опыты с водой.</vt:lpstr>
      <vt:lpstr>Ход занятия:  (Звучит колокольчик.) Воспитатель: «Колокольчики звенят, Пригласить они хотят, Где ребятам интересно? Ну а там где неизвестно!» Воспитатель: А вы, ребята, хотите узнать, куда сегодня нас колокольчики приглашают? Дети: Да! Воспитатель: А приглашают они вас в путешествие. А вот куда, вы сейчас узнаете. Закройте глаза и прислушайтесь.   (Звучит аудиозапись «Журчание ручейка».) Воспитатель: Что вы услышали? Какие звуки? Как звучит ручеек? Да, действительно, мы услышали, как плещется вода. Это журчит ручей, и сегодня мы с вами отправимся в путешествие в Царство Воды. Но чтобы туда попасть, надо совершить волшебство. Давайте позвоним в наш колокольчик . Входит Капелька. (В руках воздушный шарик , на нем нарисованы глаза и рот, носик)</vt:lpstr>
      <vt:lpstr>Презентация PowerPoint</vt:lpstr>
      <vt:lpstr>Капелька: Здравствуйте, детишки надеюсь, вы меня узнали, я Капелька. Я пришла к вам в гости.  Дети: Здравствуй, Капелька. Капелька: Моя мама - Тучка попросила, чтоб я полетела в детский сад к ребятам. Давайте все вместе с нами путешествовать, обойдем группу, чтобы выяснить, кому и зачем нужна вода?  (Звучит музыка входит Грязнуля.) Воспитатель: Здравствуй Грязнуля. А что с тобой случилось? Почему ты такая грязная?  Грязнуля: Я играла во дворе лил сильный дождь, когда побежала домой я поскользнулась  и упала в лужу теперь я стала вся грязная. Теперь мама меня поругает, я очень боюсь воды и совсем не хочу умываться, и за чем только нужна эта вода?(плачет) Капелька: Грязнуля оставайся с нами путешествовать, мы тебе расскажем для чего нужна вода. Грязнуля: С удовольствием!!!</vt:lpstr>
      <vt:lpstr>Презентация PowerPoint</vt:lpstr>
      <vt:lpstr>Капелька: Я путешествовать мы с вами будем по ручейку. И будем находить капельки мамы Тучки, это будут наши остановки. Дети вместе с Гязнулей и Капелькой идут по нарисованному ручейку. Капелька останавливается около растений в уголке природы, где приклеена капелька. Капелька. Ребята, скажите, нужна ли вода этим растениям и почему? Дети. Да, без воды растения погибнут .Вода нужна для того, чтобы они росли. Воспитатель: Дети давайте вместе польем цветы.(Дети берут маленькие лейки и поливают). </vt:lpstr>
      <vt:lpstr>Презентация PowerPoint</vt:lpstr>
      <vt:lpstr>Презентация PowerPoint</vt:lpstr>
      <vt:lpstr>Воспитатель: Дети давайте вместе польем цветы.(Дети берут маленькие лейки и поливают). Капелька: Ребята, а вода нужна не только растениям, но и животным. Идет просмотр иллюстраций, где встречается вода, и как в ней нуждаются животные. (папка-передвижка, где встречается вода, животные на водоёмах . Капелька: Ребята, а есть животные, который живут в воде. А вы не знаете кто?  Ответы детей. Просмотр иллюстраций. Капелька: А теперь ребята нам надо дальше отправляться в путь. Идут по ручейкам к новой капельке. </vt:lpstr>
      <vt:lpstr> </vt:lpstr>
      <vt:lpstr> </vt:lpstr>
      <vt:lpstr> </vt:lpstr>
      <vt:lpstr>Капелька: Чем занимается ваш младшей воспитатель? Дети: Она моет посуду и полы. Капелька:  Правильно, ей надо очень много воды, чтобы посуда была чистая. Без воды она не сможет нам помыть посуду, убраться в нашей замечательной группе. Дальше идя по группе, останавливается в игровом уголке. </vt:lpstr>
      <vt:lpstr> </vt:lpstr>
      <vt:lpstr>Капелька: Дети, что вы вчера делали, так - что игрушки стали такими чистыми и веселыми? Дети: Мы помыли все игрушки, постирали белье. Воспитатель: Давайте немного отдохнем и сделаем физкультминутку. Хлоп-хлоп ручками, Полон мыла таз.(руками машут) Ты не трогай, Катенька (пальчиком грозят) Мыльной ручкой таз. А водичка пенится, Катенька помоется (дети имитируют) Причешется, оденется и пойдет гулять. Отправляются дальше в путь. </vt:lpstr>
      <vt:lpstr> </vt:lpstr>
      <vt:lpstr> </vt:lpstr>
      <vt:lpstr>Капелька: Дети, что за трубы и краны здесь у вас около раковины? Воспитатель: Капелька, посмотри , вот по этим трубам течет вода к нам в группу. Здесь мы моем лицо и руки. Правда, ребята! Но пить ее нельзя , нужно прокипятить, прежде чем пить. Дети. Мы пьем только кипяченую воду. Воспитатель:  Ребята, а давайте покажем нашей Грязнули как мы умываемся, пусть Грязнуля посмотрит на нас и повторит, и поймёт что вода совсем не страшная. Льётся чистая водица, Мы умеем сами мыться. Моем уши, моем шею, на глазах мы хорошеем. Вот какие мы чистые и красивые.    </vt:lpstr>
      <vt:lpstr>Грязнуля:  Ребята спасибо вам большое, я такая счастливая и правда вода совсем не страшная, а очень нужная. Я обязательно расскажу маме, что я была сегодня в гостях у таких замечательных детей, которые знали и сейчас еще больше узнали о нас о воде. Спасибо вам большое за гостеприимство. Мне у вас очень понравилось, можно я еще раз приду в гости и приведу с собой своих друзей. Дети: Да, мы будем ждать тебя Грязнуля. Капелька: До свиданье. Воспитатель: Спасибо Капелька тебе, за увлекательное путешествие и игру. Видите, дети, благодаря Капельки мы узнали еще много нового о воде. Вам дети понравилось? Дети. Да. Воспитатель: Мы теперь с вами знаем, что вода нужна всем:  людям, растениям, животным.      </vt:lpstr>
      <vt:lpstr>     </vt:lpstr>
      <vt:lpstr>     </vt:lpstr>
      <vt:lpstr>     </vt:lpstr>
      <vt:lpstr> Капелька: А ещё ребята водичка бывает волшебная, она способна превращаться в сказочную. Я попробую превратить воду в волшебную водичку. Если к воде добавить немного мыла, какой будет водичка? (Мыльной)Из мыльной водички получаются такие пузыри (воспитатель превращает воду в мыльные пузыри) Капелька: Ой, посмотрите, что это случилось с водичкой? Образовались волшебные пузыри, которыми можно поиграть. Дети пускают пузыри. Капелька: А теперь ребята мне пора отправляться в путь. Мне было с вами очень весело с вами. До свидания. Дети прощаются Рефлексия: воспитатель спрашивает, понравилось детям путешествие, что они запомнили.</vt:lpstr>
      <vt:lpstr> </vt:lpstr>
      <vt:lpstr> </vt:lpstr>
      <vt:lpstr> </vt:lpstr>
      <vt:lpstr> </vt:lpstr>
      <vt:lpstr>Спасибо за внимание!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Для чего нужна вода</dc:title>
  <dc:creator>Евгений</dc:creator>
  <cp:lastModifiedBy>Елена</cp:lastModifiedBy>
  <cp:revision>35</cp:revision>
  <dcterms:created xsi:type="dcterms:W3CDTF">2017-03-31T09:07:40Z</dcterms:created>
  <dcterms:modified xsi:type="dcterms:W3CDTF">2020-03-18T18:12:34Z</dcterms:modified>
</cp:coreProperties>
</file>