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FD2542F0-1C63-4697-9F3B-8B50A8265A0C}" type="datetimeFigureOut">
              <a:rPr lang="ru-RU" smtClean="0"/>
              <a:t>24.04.2012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B455203-FFB7-474F-B207-D0CAD1898C17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D2542F0-1C63-4697-9F3B-8B50A8265A0C}" type="datetimeFigureOut">
              <a:rPr lang="ru-RU" smtClean="0"/>
              <a:t>24.04.2012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B455203-FFB7-474F-B207-D0CAD1898C17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FD2542F0-1C63-4697-9F3B-8B50A8265A0C}" type="datetimeFigureOut">
              <a:rPr lang="ru-RU" smtClean="0"/>
              <a:t>24.04.2012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B455203-FFB7-474F-B207-D0CAD1898C17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542F0-1C63-4697-9F3B-8B50A8265A0C}" type="datetimeFigureOut">
              <a:rPr lang="ru-RU" smtClean="0"/>
              <a:t>24.04.2012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55203-FFB7-474F-B207-D0CAD1898C17}" type="slidenum">
              <a:rPr lang="ru-RU" smtClean="0"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542F0-1C63-4697-9F3B-8B50A8265A0C}" type="datetimeFigureOut">
              <a:rPr lang="ru-RU" smtClean="0"/>
              <a:t>24.04.2012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55203-FFB7-474F-B207-D0CAD1898C17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D2542F0-1C63-4697-9F3B-8B50A8265A0C}" type="datetimeFigureOut">
              <a:rPr lang="ru-RU" smtClean="0"/>
              <a:t>24.04.2012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B455203-FFB7-474F-B207-D0CAD1898C1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542F0-1C63-4697-9F3B-8B50A8265A0C}" type="datetimeFigureOut">
              <a:rPr lang="ru-RU" smtClean="0"/>
              <a:t>24.04.2012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55203-FFB7-474F-B207-D0CAD1898C1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D2542F0-1C63-4697-9F3B-8B50A8265A0C}" type="datetimeFigureOut">
              <a:rPr lang="ru-RU" smtClean="0"/>
              <a:t>24.04.2012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B455203-FFB7-474F-B207-D0CAD1898C17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D2542F0-1C63-4697-9F3B-8B50A8265A0C}" type="datetimeFigureOut">
              <a:rPr lang="ru-RU" smtClean="0"/>
              <a:t>24.04.2012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B455203-FFB7-474F-B207-D0CAD1898C17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542F0-1C63-4697-9F3B-8B50A8265A0C}" type="datetimeFigureOut">
              <a:rPr lang="ru-RU" smtClean="0"/>
              <a:t>24.04.2012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55203-FFB7-474F-B207-D0CAD1898C1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542F0-1C63-4697-9F3B-8B50A8265A0C}" type="datetimeFigureOut">
              <a:rPr lang="ru-RU" smtClean="0"/>
              <a:t>24.04.2012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55203-FFB7-474F-B207-D0CAD1898C1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D2542F0-1C63-4697-9F3B-8B50A8265A0C}" type="datetimeFigureOut">
              <a:rPr lang="ru-RU" smtClean="0"/>
              <a:t>24.04.2012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B455203-FFB7-474F-B207-D0CAD1898C1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57422" y="2000240"/>
            <a:ext cx="6172200" cy="1894362"/>
          </a:xfrm>
        </p:spPr>
        <p:txBody>
          <a:bodyPr>
            <a:noAutofit/>
          </a:bodyPr>
          <a:lstStyle/>
          <a:p>
            <a:r>
              <a:rPr lang="ru-RU" sz="5400" dirty="0" smtClean="0"/>
              <a:t>Оформление проектов в ДОУ в свете ФГТ</a:t>
            </a:r>
            <a:endParaRPr lang="ru-RU" sz="5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ru-RU" sz="2400" dirty="0" smtClean="0"/>
              <a:t>Подготовила воспитатель </a:t>
            </a:r>
          </a:p>
          <a:p>
            <a:pPr algn="ctr"/>
            <a:r>
              <a:rPr lang="ru-RU" sz="2400" dirty="0" smtClean="0"/>
              <a:t>МБДОУ № 12  г.Александрова </a:t>
            </a:r>
            <a:r>
              <a:rPr lang="ru-RU" sz="2400" dirty="0" err="1" smtClean="0"/>
              <a:t>Старовойт</a:t>
            </a:r>
            <a:r>
              <a:rPr lang="ru-RU" sz="2400" dirty="0" smtClean="0"/>
              <a:t> Т.В.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96908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>
                <a:solidFill>
                  <a:schemeClr val="accent1">
                    <a:lumMod val="75000"/>
                  </a:schemeClr>
                </a:solidFill>
              </a:rPr>
              <a:t>Схема построения проекта</a:t>
            </a:r>
            <a:endParaRPr lang="ru-RU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00034" y="1357298"/>
            <a:ext cx="7467600" cy="4873752"/>
          </a:xfrm>
        </p:spPr>
        <p:txBody>
          <a:bodyPr>
            <a:normAutofit/>
          </a:bodyPr>
          <a:lstStyle/>
          <a:p>
            <a:r>
              <a:rPr lang="ru-RU" sz="4400" dirty="0" smtClean="0"/>
              <a:t>1. Тема проекта</a:t>
            </a:r>
          </a:p>
          <a:p>
            <a:r>
              <a:rPr lang="ru-RU" sz="4400" dirty="0" smtClean="0"/>
              <a:t>2. Участники проекта</a:t>
            </a:r>
          </a:p>
          <a:p>
            <a:r>
              <a:rPr lang="ru-RU" sz="4400" dirty="0" smtClean="0"/>
              <a:t>3. Сроки проведения.</a:t>
            </a:r>
          </a:p>
          <a:p>
            <a:r>
              <a:rPr lang="ru-RU" sz="4400" dirty="0" smtClean="0"/>
              <a:t>4. Итоговое событие</a:t>
            </a:r>
          </a:p>
          <a:p>
            <a:r>
              <a:rPr lang="ru-RU" sz="4400" dirty="0" smtClean="0"/>
              <a:t>5. </a:t>
            </a:r>
            <a:r>
              <a:rPr lang="ru-RU" sz="4400" dirty="0" smtClean="0"/>
              <a:t>С</a:t>
            </a:r>
            <a:r>
              <a:rPr lang="ru-RU" sz="4400" dirty="0" smtClean="0"/>
              <a:t>одержание. </a:t>
            </a:r>
          </a:p>
          <a:p>
            <a:r>
              <a:rPr lang="ru-RU" sz="4400" dirty="0" smtClean="0"/>
              <a:t>6. Итог. Перспективы.</a:t>
            </a:r>
          </a:p>
          <a:p>
            <a:pPr>
              <a:buNone/>
            </a:pPr>
            <a:endParaRPr lang="ru-RU" sz="4400" dirty="0" smtClean="0"/>
          </a:p>
          <a:p>
            <a:endParaRPr lang="ru-RU" sz="4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42852"/>
            <a:ext cx="7467600" cy="42862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Коротко о главном: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14282" y="642918"/>
            <a:ext cx="8286808" cy="4873752"/>
          </a:xfrm>
        </p:spPr>
        <p:txBody>
          <a:bodyPr>
            <a:noAutofit/>
          </a:bodyPr>
          <a:lstStyle/>
          <a:p>
            <a:r>
              <a:rPr lang="ru-RU" sz="1800" dirty="0" smtClean="0"/>
              <a:t>Название проекта должно быть эмоционально-образное. В нем должен быть заложен </a:t>
            </a:r>
            <a:r>
              <a:rPr lang="ru-RU" sz="1800" i="1" dirty="0" smtClean="0"/>
              <a:t>деятельностный характер </a:t>
            </a:r>
            <a:r>
              <a:rPr lang="ru-RU" sz="1800" dirty="0" smtClean="0"/>
              <a:t>(например: «Поможем кошке найти друзей», или «Зачем нужно беречь деревья?»…)</a:t>
            </a:r>
          </a:p>
          <a:p>
            <a:r>
              <a:rPr lang="ru-RU" sz="1800" dirty="0" smtClean="0"/>
              <a:t>Участники проекта должны быть </a:t>
            </a:r>
            <a:r>
              <a:rPr lang="ru-RU" sz="1800" i="1" dirty="0" smtClean="0"/>
              <a:t>четко прописаны</a:t>
            </a:r>
            <a:r>
              <a:rPr lang="ru-RU" sz="1800" dirty="0" smtClean="0"/>
              <a:t>  (дети</a:t>
            </a:r>
            <a:r>
              <a:rPr lang="ru-RU" sz="1800" dirty="0" smtClean="0"/>
              <a:t>,</a:t>
            </a:r>
            <a:r>
              <a:rPr lang="ru-RU" sz="1800" dirty="0" smtClean="0"/>
              <a:t> воспитатели, специалисты, родители, другие участники проекта)</a:t>
            </a:r>
          </a:p>
          <a:p>
            <a:r>
              <a:rPr lang="ru-RU" sz="1800" dirty="0" smtClean="0"/>
              <a:t>Сроки проведения должны </a:t>
            </a:r>
            <a:r>
              <a:rPr lang="ru-RU" sz="1800" i="1" dirty="0" smtClean="0"/>
              <a:t>соответствовать</a:t>
            </a:r>
            <a:r>
              <a:rPr lang="ru-RU" sz="1800" dirty="0" smtClean="0"/>
              <a:t> календарной тематике и возрастной группе.</a:t>
            </a:r>
          </a:p>
          <a:p>
            <a:r>
              <a:rPr lang="ru-RU" sz="1800" dirty="0" smtClean="0"/>
              <a:t>Итоговое событие - </a:t>
            </a:r>
            <a:r>
              <a:rPr lang="ru-RU" sz="1800" i="1" dirty="0" smtClean="0"/>
              <a:t>конкретное</a:t>
            </a:r>
            <a:r>
              <a:rPr lang="ru-RU" sz="1800" dirty="0" smtClean="0"/>
              <a:t> - презентация альбома, выставка работ, развлечение, поход, соревнование, чаепитие и т.д.</a:t>
            </a:r>
          </a:p>
          <a:p>
            <a:r>
              <a:rPr lang="ru-RU" sz="1800" dirty="0" smtClean="0"/>
              <a:t>Цель проекта должна идти от детей и она должна быть осознана ими. У детей должна прослеживаться четкая мотивация (конкретно для каждого ребенка).</a:t>
            </a:r>
          </a:p>
          <a:p>
            <a:r>
              <a:rPr lang="ru-RU" sz="1800" dirty="0" smtClean="0"/>
              <a:t>В содержании должна прослеживаться </a:t>
            </a:r>
            <a:r>
              <a:rPr lang="ru-RU" sz="1800" i="1" dirty="0" smtClean="0"/>
              <a:t>активность детей</a:t>
            </a:r>
            <a:r>
              <a:rPr lang="ru-RU" sz="1800" dirty="0" smtClean="0"/>
              <a:t>. Содержание должно быть </a:t>
            </a:r>
            <a:r>
              <a:rPr lang="ru-RU" sz="1800" i="1" dirty="0" smtClean="0"/>
              <a:t>направлено на итог</a:t>
            </a:r>
            <a:r>
              <a:rPr lang="ru-RU" sz="1800" dirty="0" smtClean="0"/>
              <a:t>. В содержании должна </a:t>
            </a:r>
            <a:r>
              <a:rPr lang="ru-RU" sz="1800" dirty="0" smtClean="0"/>
              <a:t>быть </a:t>
            </a:r>
            <a:r>
              <a:rPr lang="ru-RU" sz="1800" dirty="0" smtClean="0"/>
              <a:t>неоднократно озвучена цель самого проекта.</a:t>
            </a:r>
          </a:p>
          <a:p>
            <a:r>
              <a:rPr lang="ru-RU" sz="1800" i="1" dirty="0" smtClean="0"/>
              <a:t>Важно помнить</a:t>
            </a:r>
            <a:r>
              <a:rPr lang="ru-RU" sz="1800" dirty="0" smtClean="0"/>
              <a:t>: цель проекта для детей, а задачи педагог ставит для себя (через решение каких задач он подведет детей к достижению намеченной цели).</a:t>
            </a:r>
          </a:p>
          <a:p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3971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На заметку педагогам: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00034" y="928670"/>
            <a:ext cx="7929618" cy="542928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Важно помнить : </a:t>
            </a:r>
          </a:p>
          <a:p>
            <a:r>
              <a:rPr lang="ru-RU" dirty="0" smtClean="0"/>
              <a:t>При написании конспектов образовательной деятельности и проектов цель должна быть четкой, конкретной идущей от детей, а вот задачи педагог может решать различные( те которые ему важны на данном этапе) в ходе планирования и реализации проекта и образовательной деятельности , но прописывать их желательно в соответствии с ФГТ.</a:t>
            </a:r>
          </a:p>
          <a:p>
            <a:r>
              <a:rPr lang="ru-RU" dirty="0" smtClean="0"/>
              <a:t>Составляя конспект образовательной деятельности </a:t>
            </a:r>
            <a:r>
              <a:rPr lang="ru-RU" dirty="0" smtClean="0"/>
              <a:t>н</a:t>
            </a:r>
            <a:r>
              <a:rPr lang="ru-RU" dirty="0" smtClean="0"/>
              <a:t>и в коем случае не писать глаголы в повелительном наклонении (посмотрите, подойдите, а давайте, скажите, и т.д.)</a:t>
            </a:r>
          </a:p>
          <a:p>
            <a:r>
              <a:rPr lang="ru-RU" dirty="0" smtClean="0"/>
              <a:t>Где взять правильные задачи?</a:t>
            </a:r>
          </a:p>
          <a:p>
            <a:pPr>
              <a:buNone/>
            </a:pPr>
            <a:r>
              <a:rPr lang="ru-RU" dirty="0" smtClean="0"/>
              <a:t>В ФГТ раздел 3.3 и раздел 3.6. (портрет ребенка)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82594"/>
          </a:xfrm>
        </p:spPr>
        <p:txBody>
          <a:bodyPr/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Оформляя проект: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071546"/>
            <a:ext cx="7467600" cy="5572164"/>
          </a:xfrm>
        </p:spPr>
        <p:txBody>
          <a:bodyPr/>
          <a:lstStyle/>
          <a:p>
            <a:r>
              <a:rPr lang="ru-RU" dirty="0" smtClean="0"/>
              <a:t>Начиная оформлять содержание можно начать с метода 3х вопросов:</a:t>
            </a:r>
          </a:p>
          <a:p>
            <a:endParaRPr lang="ru-RU" dirty="0" smtClean="0"/>
          </a:p>
          <a:p>
            <a:endParaRPr lang="ru-RU" dirty="0" smtClean="0"/>
          </a:p>
          <a:p>
            <a:pPr>
              <a:buNone/>
            </a:pPr>
            <a:endParaRPr lang="ru-RU" dirty="0" smtClean="0"/>
          </a:p>
          <a:p>
            <a:r>
              <a:rPr lang="ru-RU" dirty="0" smtClean="0"/>
              <a:t>Задачи всей деятельности записываются в таблицу располагая ее следующим образом: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85786" y="2000240"/>
          <a:ext cx="6096000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46329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Что мы знаем про это?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Что мы хотим узнать?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Как мы узнаем про это?</a:t>
                      </a:r>
                      <a:endParaRPr lang="ru-RU" dirty="0"/>
                    </a:p>
                  </a:txBody>
                  <a:tcPr/>
                </a:tc>
              </a:tr>
              <a:tr h="268418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00034" y="4143380"/>
          <a:ext cx="7429553" cy="2407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7262"/>
                <a:gridCol w="1674340"/>
                <a:gridCol w="1339472"/>
                <a:gridCol w="1618479"/>
              </a:tblGrid>
              <a:tr h="190501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Линии развития</a:t>
                      </a:r>
                      <a:endParaRPr lang="ru-RU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Задачи</a:t>
                      </a:r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9050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воспитательные</a:t>
                      </a:r>
                      <a:endParaRPr lang="ru-RU" sz="14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развивающие</a:t>
                      </a:r>
                      <a:endParaRPr lang="ru-RU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образовательные</a:t>
                      </a:r>
                      <a:endParaRPr lang="ru-RU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190501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Физическое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90501">
                <a:tc>
                  <a:txBody>
                    <a:bodyPr/>
                    <a:lstStyle/>
                    <a:p>
                      <a:r>
                        <a:rPr lang="ru-RU" dirty="0" smtClean="0"/>
                        <a:t>Художественно-эстетическое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90501">
                <a:tc>
                  <a:txBody>
                    <a:bodyPr/>
                    <a:lstStyle/>
                    <a:p>
                      <a:r>
                        <a:rPr lang="ru-RU" dirty="0" smtClean="0"/>
                        <a:t>Познавательно-речевое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90501">
                <a:tc>
                  <a:txBody>
                    <a:bodyPr/>
                    <a:lstStyle/>
                    <a:p>
                      <a:r>
                        <a:rPr lang="ru-RU" dirty="0" smtClean="0"/>
                        <a:t>Социально-личностное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357166"/>
            <a:ext cx="7467600" cy="6116786"/>
          </a:xfrm>
        </p:spPr>
        <p:txBody>
          <a:bodyPr/>
          <a:lstStyle/>
          <a:p>
            <a:r>
              <a:rPr lang="ru-RU" dirty="0" smtClean="0"/>
              <a:t>Изменения в предметно-развивающей среде.</a:t>
            </a:r>
          </a:p>
          <a:p>
            <a:pPr>
              <a:buNone/>
            </a:pPr>
            <a:r>
              <a:rPr lang="ru-RU" dirty="0" smtClean="0"/>
              <a:t>( по теме проекта)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>
              <a:buNone/>
            </a:pP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71473" y="1397000"/>
          <a:ext cx="7929618" cy="42465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3206"/>
                <a:gridCol w="2643206"/>
                <a:gridCol w="2643206"/>
              </a:tblGrid>
              <a:tr h="1370620">
                <a:tc>
                  <a:txBody>
                    <a:bodyPr/>
                    <a:lstStyle/>
                    <a:p>
                      <a:r>
                        <a:rPr lang="ru-RU" dirty="0" smtClean="0"/>
                        <a:t>центры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Деятельность педагога (что вносит, когда, что с этим делать)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Привлечение родителей (что приносят как участвуют)</a:t>
                      </a:r>
                      <a:endParaRPr lang="ru-RU" dirty="0"/>
                    </a:p>
                  </a:txBody>
                  <a:tcPr/>
                </a:tc>
              </a:tr>
              <a:tr h="427586">
                <a:tc>
                  <a:txBody>
                    <a:bodyPr/>
                    <a:lstStyle/>
                    <a:p>
                      <a:r>
                        <a:rPr lang="ru-RU" dirty="0" smtClean="0"/>
                        <a:t>Ц. книги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27586">
                <a:tc>
                  <a:txBody>
                    <a:bodyPr/>
                    <a:lstStyle/>
                    <a:p>
                      <a:r>
                        <a:rPr lang="ru-RU" dirty="0" smtClean="0"/>
                        <a:t>Ц. </a:t>
                      </a:r>
                      <a:r>
                        <a:rPr lang="ru-RU" dirty="0" err="1" smtClean="0"/>
                        <a:t>дид</a:t>
                      </a:r>
                      <a:r>
                        <a:rPr lang="ru-RU" dirty="0" smtClean="0"/>
                        <a:t> игры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38026">
                <a:tc>
                  <a:txBody>
                    <a:bodyPr/>
                    <a:lstStyle/>
                    <a:p>
                      <a:r>
                        <a:rPr lang="ru-RU" dirty="0" smtClean="0"/>
                        <a:t>Ц.экспериментирования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27586">
                <a:tc>
                  <a:txBody>
                    <a:bodyPr/>
                    <a:lstStyle/>
                    <a:p>
                      <a:r>
                        <a:rPr lang="ru-RU" dirty="0" smtClean="0"/>
                        <a:t>Ц. труда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27586">
                <a:tc>
                  <a:txBody>
                    <a:bodyPr/>
                    <a:lstStyle/>
                    <a:p>
                      <a:r>
                        <a:rPr lang="ru-RU" dirty="0" smtClean="0"/>
                        <a:t>Ц с/</a:t>
                      </a:r>
                      <a:r>
                        <a:rPr lang="ru-RU" dirty="0" err="1" smtClean="0"/>
                        <a:t>р</a:t>
                      </a:r>
                      <a:r>
                        <a:rPr lang="ru-RU" dirty="0" smtClean="0"/>
                        <a:t> игры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27586">
                <a:tc>
                  <a:txBody>
                    <a:bodyPr/>
                    <a:lstStyle/>
                    <a:p>
                      <a:r>
                        <a:rPr lang="ru-RU" dirty="0" smtClean="0"/>
                        <a:t>И т.д. по всей группе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00034" y="357166"/>
            <a:ext cx="8001056" cy="6072230"/>
          </a:xfrm>
        </p:spPr>
        <p:txBody>
          <a:bodyPr/>
          <a:lstStyle/>
          <a:p>
            <a:r>
              <a:rPr lang="ru-RU" dirty="0" smtClean="0"/>
              <a:t>Непосредственно организованная и совместная деятельность в режимных моментах</a:t>
            </a:r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71472" y="1357298"/>
          <a:ext cx="7500990" cy="51435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4644"/>
                <a:gridCol w="4786346"/>
              </a:tblGrid>
              <a:tr h="760664">
                <a:tc>
                  <a:txBody>
                    <a:bodyPr/>
                    <a:lstStyle/>
                    <a:p>
                      <a:r>
                        <a:rPr lang="ru-RU" dirty="0" smtClean="0"/>
                        <a:t>Режимные моменты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Организованная  образовательная деятельность</a:t>
                      </a:r>
                      <a:endParaRPr lang="ru-RU" dirty="0"/>
                    </a:p>
                  </a:txBody>
                  <a:tcPr/>
                </a:tc>
              </a:tr>
              <a:tr h="440702">
                <a:tc>
                  <a:txBody>
                    <a:bodyPr/>
                    <a:lstStyle/>
                    <a:p>
                      <a:r>
                        <a:rPr lang="ru-RU" dirty="0" smtClean="0"/>
                        <a:t>утро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40702">
                <a:tc>
                  <a:txBody>
                    <a:bodyPr/>
                    <a:lstStyle/>
                    <a:p>
                      <a:r>
                        <a:rPr lang="ru-RU" dirty="0" smtClean="0"/>
                        <a:t>беседа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40702"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Дид</a:t>
                      </a:r>
                      <a:r>
                        <a:rPr lang="ru-RU" dirty="0" smtClean="0"/>
                        <a:t> игра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40702">
                <a:tc gridSpan="2">
                  <a:txBody>
                    <a:bodyPr/>
                    <a:lstStyle/>
                    <a:p>
                      <a:r>
                        <a:rPr lang="ru-RU" dirty="0" smtClean="0"/>
                        <a:t>Непосредственно образовательная деятельность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40702">
                <a:tc>
                  <a:txBody>
                    <a:bodyPr/>
                    <a:lstStyle/>
                    <a:p>
                      <a:r>
                        <a:rPr lang="ru-RU" dirty="0" smtClean="0"/>
                        <a:t>прогулка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40702">
                <a:tc>
                  <a:txBody>
                    <a:bodyPr/>
                    <a:lstStyle/>
                    <a:p>
                      <a:r>
                        <a:rPr lang="ru-RU" dirty="0" smtClean="0"/>
                        <a:t>Вечер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38660">
                <a:tc>
                  <a:txBody>
                    <a:bodyPr/>
                    <a:lstStyle/>
                    <a:p>
                      <a:r>
                        <a:rPr lang="ru-RU" dirty="0" smtClean="0"/>
                        <a:t>с/</a:t>
                      </a:r>
                      <a:r>
                        <a:rPr lang="ru-RU" dirty="0" err="1" smtClean="0"/>
                        <a:t>р</a:t>
                      </a:r>
                      <a:r>
                        <a:rPr lang="ru-RU" dirty="0" smtClean="0"/>
                        <a:t> игра, игры малой подвижности, экспериментирование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428604"/>
            <a:ext cx="7467600" cy="604534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3200" dirty="0" smtClean="0"/>
              <a:t>Приложения:</a:t>
            </a:r>
          </a:p>
          <a:p>
            <a:r>
              <a:rPr lang="ru-RU" sz="3200" dirty="0" smtClean="0"/>
              <a:t>Конспекты образовательной деятельности.</a:t>
            </a:r>
          </a:p>
          <a:p>
            <a:r>
              <a:rPr lang="ru-RU" sz="3200" dirty="0" smtClean="0"/>
              <a:t>Сценарии развлечений. </a:t>
            </a:r>
          </a:p>
          <a:p>
            <a:r>
              <a:rPr lang="ru-RU" sz="3200" dirty="0" err="1" smtClean="0"/>
              <a:t>Фотоколлаж</a:t>
            </a:r>
            <a:r>
              <a:rPr lang="ru-RU" sz="3200" dirty="0" smtClean="0"/>
              <a:t>.</a:t>
            </a:r>
          </a:p>
          <a:p>
            <a:r>
              <a:rPr lang="ru-RU" sz="3200" dirty="0" smtClean="0"/>
              <a:t>Художественное слово.</a:t>
            </a:r>
          </a:p>
          <a:p>
            <a:r>
              <a:rPr lang="ru-RU" sz="3200" dirty="0" smtClean="0"/>
              <a:t>Перечень подвижных и дидактических игр.</a:t>
            </a:r>
          </a:p>
          <a:p>
            <a:r>
              <a:rPr lang="ru-RU" sz="3200" dirty="0" smtClean="0"/>
              <a:t>И другое…..</a:t>
            </a:r>
          </a:p>
          <a:p>
            <a:pPr>
              <a:buNone/>
            </a:pPr>
            <a:r>
              <a:rPr lang="ru-RU" sz="3200" dirty="0" smtClean="0"/>
              <a:t>Итог:</a:t>
            </a:r>
          </a:p>
          <a:p>
            <a:pPr>
              <a:buNone/>
            </a:pPr>
            <a:r>
              <a:rPr lang="ru-RU" sz="3200" dirty="0" smtClean="0"/>
              <a:t>Достигнута ли цель.  Дальнейшие перспективы.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571744"/>
            <a:ext cx="7467600" cy="390220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400" dirty="0" smtClean="0">
                <a:solidFill>
                  <a:srgbClr val="00B0F0"/>
                </a:solidFill>
              </a:rPr>
              <a:t>Спасибо за внимание.</a:t>
            </a:r>
            <a:endParaRPr lang="ru-RU" sz="4400" dirty="0">
              <a:solidFill>
                <a:srgbClr val="00B0F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643314"/>
            <a:ext cx="4120841" cy="2752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56614" y="428604"/>
            <a:ext cx="3439640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zoom dir="in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E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162</TotalTime>
  <Words>477</Words>
  <Application>Microsoft Office PowerPoint</Application>
  <PresentationFormat>Экран (4:3)</PresentationFormat>
  <Paragraphs>81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Эркер</vt:lpstr>
      <vt:lpstr>Оформление проектов в ДОУ в свете ФГТ</vt:lpstr>
      <vt:lpstr>Схема построения проекта</vt:lpstr>
      <vt:lpstr>Коротко о главном:</vt:lpstr>
      <vt:lpstr>На заметку педагогам:</vt:lpstr>
      <vt:lpstr>Оформляя проект:</vt:lpstr>
      <vt:lpstr>Слайд 6</vt:lpstr>
      <vt:lpstr>Слайд 7</vt:lpstr>
      <vt:lpstr>Слайд 8</vt:lpstr>
      <vt:lpstr>Слайд 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Оформление проектов в ДОУ в свете ФГТ</dc:title>
  <dc:creator>Admin</dc:creator>
  <cp:lastModifiedBy>Admin</cp:lastModifiedBy>
  <cp:revision>16</cp:revision>
  <dcterms:created xsi:type="dcterms:W3CDTF">2012-04-24T16:18:27Z</dcterms:created>
  <dcterms:modified xsi:type="dcterms:W3CDTF">2012-04-24T19:00:36Z</dcterms:modified>
</cp:coreProperties>
</file>