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60" r:id="rId4"/>
    <p:sldId id="259" r:id="rId5"/>
    <p:sldId id="261" r:id="rId6"/>
    <p:sldId id="262" r:id="rId7"/>
    <p:sldId id="263" r:id="rId8"/>
    <p:sldId id="264" r:id="rId9"/>
    <p:sldId id="270" r:id="rId10"/>
    <p:sldId id="265" r:id="rId11"/>
    <p:sldId id="266" r:id="rId12"/>
    <p:sldId id="267" r:id="rId13"/>
    <p:sldId id="268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C488440-B5F2-4D94-8E77-89FCAB29FA8A}">
          <p14:sldIdLst>
            <p14:sldId id="256"/>
            <p14:sldId id="269"/>
            <p14:sldId id="260"/>
            <p14:sldId id="259"/>
            <p14:sldId id="261"/>
            <p14:sldId id="262"/>
            <p14:sldId id="263"/>
            <p14:sldId id="264"/>
            <p14:sldId id="270"/>
            <p14:sldId id="265"/>
            <p14:sldId id="266"/>
            <p14:sldId id="267"/>
            <p14:sldId id="268"/>
            <p14:sldId id="27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21.05.2012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7416824" cy="1728192"/>
          </a:xfrm>
        </p:spPr>
        <p:txBody>
          <a:bodyPr/>
          <a:lstStyle/>
          <a:p>
            <a:r>
              <a:rPr lang="ru-RU" dirty="0" smtClean="0"/>
              <a:t>Лучшее меню для моего ребёнка</a:t>
            </a:r>
            <a:endParaRPr lang="ru-RU" dirty="0"/>
          </a:p>
        </p:txBody>
      </p:sp>
      <p:pic>
        <p:nvPicPr>
          <p:cNvPr id="1026" name="Picture 2" descr="E:\НУЖНЫЕ ПАПКИ\Аня\IMG_26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564904"/>
            <a:ext cx="3757092" cy="372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14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Варианты детского меню</a:t>
            </a:r>
            <a:endParaRPr lang="ru-RU" dirty="0"/>
          </a:p>
        </p:txBody>
      </p:sp>
      <p:pic>
        <p:nvPicPr>
          <p:cNvPr id="13314" name="Picture 2" descr="C:\Users\админ\Downloads\4366337-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20888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00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ownloads\1288926664_2010-11-05_06102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25" y="44624"/>
            <a:ext cx="4513618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600" y="2359913"/>
            <a:ext cx="288032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u="sng" dirty="0" smtClean="0"/>
              <a:t>Завтрак:</a:t>
            </a:r>
          </a:p>
          <a:p>
            <a:r>
              <a:rPr lang="ru-RU" sz="1400" dirty="0" smtClean="0"/>
              <a:t>Творожная запеканка со сметаной</a:t>
            </a:r>
          </a:p>
          <a:p>
            <a:r>
              <a:rPr lang="ru-RU" sz="1400" dirty="0" smtClean="0"/>
              <a:t>Чай. Хлеб с маслом и сыром</a:t>
            </a:r>
          </a:p>
          <a:p>
            <a:r>
              <a:rPr lang="ru-RU" sz="1400" b="1" u="sng" dirty="0" smtClean="0"/>
              <a:t>Обед:</a:t>
            </a:r>
          </a:p>
          <a:p>
            <a:r>
              <a:rPr lang="ru-RU" sz="1400" dirty="0" smtClean="0"/>
              <a:t>Суп с фрикадельками со сметаной</a:t>
            </a:r>
          </a:p>
          <a:p>
            <a:r>
              <a:rPr lang="ru-RU" sz="1400" dirty="0" smtClean="0"/>
              <a:t>Картофельная запеканка с мясом</a:t>
            </a:r>
          </a:p>
          <a:p>
            <a:r>
              <a:rPr lang="ru-RU" sz="1400" dirty="0" smtClean="0"/>
              <a:t>Напиток из шиповника. Хлеб</a:t>
            </a:r>
          </a:p>
          <a:p>
            <a:r>
              <a:rPr lang="ru-RU" sz="1400" b="1" u="sng" dirty="0" smtClean="0"/>
              <a:t>Полдник:</a:t>
            </a:r>
          </a:p>
          <a:p>
            <a:r>
              <a:rPr lang="ru-RU" sz="1400" dirty="0" smtClean="0"/>
              <a:t>Чай с молоком. Пирог с яблоком</a:t>
            </a:r>
          </a:p>
          <a:p>
            <a:r>
              <a:rPr lang="ru-RU" sz="1400" b="1" u="sng" dirty="0" smtClean="0"/>
              <a:t>Ужин:</a:t>
            </a:r>
          </a:p>
          <a:p>
            <a:r>
              <a:rPr lang="ru-RU" sz="1400" dirty="0" smtClean="0"/>
              <a:t>Макароны с сыром. Сосиска</a:t>
            </a:r>
          </a:p>
          <a:p>
            <a:r>
              <a:rPr lang="ru-RU" sz="1400" dirty="0" smtClean="0"/>
              <a:t>Сок</a:t>
            </a:r>
          </a:p>
          <a:p>
            <a:endParaRPr lang="ru-RU" sz="1400" dirty="0"/>
          </a:p>
        </p:txBody>
      </p:sp>
      <p:pic>
        <p:nvPicPr>
          <p:cNvPr id="8" name="Picture 2" descr="C:\Users\админ\Downloads\images (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359" y="44625"/>
            <a:ext cx="4641145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844557" y="3068960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u="sng" dirty="0" smtClean="0"/>
              <a:t>Завтрак:</a:t>
            </a:r>
          </a:p>
          <a:p>
            <a:r>
              <a:rPr lang="ru-RU" sz="1400" dirty="0" smtClean="0"/>
              <a:t>Омлет.</a:t>
            </a:r>
          </a:p>
          <a:p>
            <a:r>
              <a:rPr lang="ru-RU" sz="1400" dirty="0" smtClean="0"/>
              <a:t>Чай. Хлеб с шоколадным сыром</a:t>
            </a:r>
          </a:p>
          <a:p>
            <a:r>
              <a:rPr lang="ru-RU" sz="1400" b="1" u="sng" dirty="0" smtClean="0"/>
              <a:t>Обед:</a:t>
            </a:r>
            <a:endParaRPr lang="en-US" sz="1400" b="1" u="sng" dirty="0" smtClean="0"/>
          </a:p>
          <a:p>
            <a:r>
              <a:rPr lang="ru-RU" sz="1400" dirty="0" smtClean="0"/>
              <a:t>Суп фасолевый.</a:t>
            </a:r>
          </a:p>
          <a:p>
            <a:r>
              <a:rPr lang="ru-RU" sz="1400" dirty="0" smtClean="0"/>
              <a:t>Картофельное пюре. Гуляш из печени. Варёная свёкла. </a:t>
            </a:r>
            <a:endParaRPr lang="ru-RU" sz="1400" dirty="0"/>
          </a:p>
          <a:p>
            <a:r>
              <a:rPr lang="ru-RU" sz="1400" dirty="0" smtClean="0"/>
              <a:t>Компот из свежих ягод. Хлеб</a:t>
            </a:r>
          </a:p>
          <a:p>
            <a:r>
              <a:rPr lang="ru-RU" sz="1400" b="1" u="sng" dirty="0" smtClean="0"/>
              <a:t>Полдник:</a:t>
            </a:r>
          </a:p>
          <a:p>
            <a:r>
              <a:rPr lang="ru-RU" sz="1400" dirty="0" smtClean="0"/>
              <a:t>Чай. Ватрушка. Банан</a:t>
            </a:r>
          </a:p>
          <a:p>
            <a:r>
              <a:rPr lang="ru-RU" sz="1400" b="1" u="sng" dirty="0" smtClean="0"/>
              <a:t>Ужин:</a:t>
            </a:r>
          </a:p>
          <a:p>
            <a:r>
              <a:rPr lang="ru-RU" sz="1400" dirty="0" smtClean="0"/>
              <a:t>Лапша молочная. Хлеб</a:t>
            </a:r>
          </a:p>
        </p:txBody>
      </p:sp>
    </p:spTree>
    <p:extLst>
      <p:ext uri="{BB962C8B-B14F-4D97-AF65-F5344CB8AC3E}">
        <p14:creationId xmlns:p14="http://schemas.microsoft.com/office/powerpoint/2010/main" val="216687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админ\Downloads\1294320057_2011-01-06_16173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82068"/>
            <a:ext cx="9015945" cy="673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843808" y="2204864"/>
            <a:ext cx="36004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u="sng" dirty="0" smtClean="0"/>
              <a:t>Завтрак:</a:t>
            </a:r>
          </a:p>
          <a:p>
            <a:r>
              <a:rPr lang="ru-RU" sz="1400" dirty="0" smtClean="0"/>
              <a:t>Лапшевник со сметаной</a:t>
            </a:r>
          </a:p>
          <a:p>
            <a:r>
              <a:rPr lang="ru-RU" sz="1400" dirty="0" smtClean="0"/>
              <a:t>Какао. Хлеб с маслом</a:t>
            </a:r>
          </a:p>
          <a:p>
            <a:r>
              <a:rPr lang="ru-RU" sz="1400" b="1" u="sng" dirty="0" smtClean="0"/>
              <a:t>Обед:</a:t>
            </a:r>
          </a:p>
          <a:p>
            <a:r>
              <a:rPr lang="ru-RU" sz="1400" dirty="0" smtClean="0"/>
              <a:t>Салат из свежих огурцов и помидор с маслом</a:t>
            </a:r>
          </a:p>
          <a:p>
            <a:r>
              <a:rPr lang="ru-RU" sz="1400" dirty="0" smtClean="0"/>
              <a:t>Суп картофельный с кабачками</a:t>
            </a:r>
          </a:p>
          <a:p>
            <a:r>
              <a:rPr lang="ru-RU" sz="1400" dirty="0" smtClean="0"/>
              <a:t>Рис с рыбной котлетой. Компот из свежих ягод. Хлеб</a:t>
            </a:r>
          </a:p>
          <a:p>
            <a:r>
              <a:rPr lang="ru-RU" sz="1400" b="1" u="sng" dirty="0" smtClean="0"/>
              <a:t>Полдник:</a:t>
            </a:r>
            <a:endParaRPr lang="ru-RU" sz="1400" dirty="0" smtClean="0"/>
          </a:p>
          <a:p>
            <a:r>
              <a:rPr lang="ru-RU" sz="1400" dirty="0" smtClean="0"/>
              <a:t>Йогурт. Печенье</a:t>
            </a:r>
          </a:p>
          <a:p>
            <a:r>
              <a:rPr lang="ru-RU" sz="1400" b="1" u="sng" dirty="0" smtClean="0"/>
              <a:t>Ужин:</a:t>
            </a:r>
            <a:endParaRPr lang="ru-RU" sz="1400" b="1" dirty="0" smtClean="0"/>
          </a:p>
          <a:p>
            <a:r>
              <a:rPr lang="ru-RU" sz="1400" dirty="0" smtClean="0"/>
              <a:t>Оладьи с джемом</a:t>
            </a:r>
          </a:p>
          <a:p>
            <a:r>
              <a:rPr lang="ru-RU" sz="1400" dirty="0" smtClean="0"/>
              <a:t>Компот из свежих яблок</a:t>
            </a:r>
          </a:p>
        </p:txBody>
      </p:sp>
    </p:spTree>
    <p:extLst>
      <p:ext uri="{BB962C8B-B14F-4D97-AF65-F5344CB8AC3E}">
        <p14:creationId xmlns:p14="http://schemas.microsoft.com/office/powerpoint/2010/main" val="244421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/>
              <a:t>Оригинальное оформление детских блюд</a:t>
            </a:r>
            <a:endParaRPr lang="ru-RU" sz="4800" dirty="0"/>
          </a:p>
        </p:txBody>
      </p:sp>
      <p:pic>
        <p:nvPicPr>
          <p:cNvPr id="5123" name="Picture 3" descr="C:\Users\админ\Downloads\images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90" y="4437112"/>
            <a:ext cx="2235806" cy="2186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админ\Downloads\images (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415883"/>
            <a:ext cx="246697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админ\Downloads\3a53e152f7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32470"/>
            <a:ext cx="2776556" cy="260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админ\Downloads\images (10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637707"/>
            <a:ext cx="22860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админ\Downloads\images (1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97152"/>
            <a:ext cx="2362200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админ\Downloads\images (12).jpg"/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3247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42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Забавные названия блюд</a:t>
            </a:r>
            <a:endParaRPr lang="ru-RU" dirty="0"/>
          </a:p>
        </p:txBody>
      </p:sp>
      <p:pic>
        <p:nvPicPr>
          <p:cNvPr id="6146" name="Picture 2" descr="C:\Users\админ\Downloads\orig_2_1327279568FfsY4K9RQ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88840"/>
            <a:ext cx="4268528" cy="387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04048" y="2204864"/>
            <a:ext cx="29523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Гречневый дядя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18155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7756263" cy="792088"/>
          </a:xfrm>
        </p:spPr>
        <p:txBody>
          <a:bodyPr/>
          <a:lstStyle/>
          <a:p>
            <a:r>
              <a:rPr lang="ru-RU" dirty="0" smtClean="0"/>
              <a:t>Забавные </a:t>
            </a:r>
            <a:r>
              <a:rPr lang="ru-RU" dirty="0" err="1" smtClean="0"/>
              <a:t>осьминожки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491" y="2247900"/>
            <a:ext cx="5171017" cy="387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782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260648"/>
            <a:ext cx="7756263" cy="1054250"/>
          </a:xfrm>
        </p:spPr>
        <p:txBody>
          <a:bodyPr/>
          <a:lstStyle/>
          <a:p>
            <a:r>
              <a:rPr lang="ru-RU" dirty="0" smtClean="0"/>
              <a:t>Фруктовый остров</a:t>
            </a:r>
            <a:endParaRPr lang="ru-RU" dirty="0"/>
          </a:p>
        </p:txBody>
      </p:sp>
      <p:pic>
        <p:nvPicPr>
          <p:cNvPr id="8194" name="Picture 2" descr="C:\Users\админ\Downloads\фруктовая пальм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5962972" cy="494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97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Вкусный цветочек</a:t>
            </a:r>
            <a:endParaRPr lang="ru-RU" dirty="0"/>
          </a:p>
        </p:txBody>
      </p:sp>
      <p:pic>
        <p:nvPicPr>
          <p:cNvPr id="5122" name="Picture 2" descr="C:\Users\админ\Desktop\IMG_324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20888"/>
            <a:ext cx="4826000" cy="293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65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116632"/>
            <a:ext cx="7756263" cy="1054250"/>
          </a:xfrm>
        </p:spPr>
        <p:txBody>
          <a:bodyPr/>
          <a:lstStyle/>
          <a:p>
            <a:r>
              <a:rPr lang="ru-RU" dirty="0" smtClean="0"/>
              <a:t>Печёные бантики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48880"/>
            <a:ext cx="5171017" cy="387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858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548680"/>
            <a:ext cx="7756263" cy="1054250"/>
          </a:xfrm>
        </p:spPr>
        <p:txBody>
          <a:bodyPr/>
          <a:lstStyle/>
          <a:p>
            <a:r>
              <a:rPr lang="ru-RU" dirty="0" smtClean="0"/>
              <a:t>Картофельный поросёнок</a:t>
            </a:r>
            <a:endParaRPr lang="ru-RU" dirty="0"/>
          </a:p>
        </p:txBody>
      </p:sp>
      <p:pic>
        <p:nvPicPr>
          <p:cNvPr id="10242" name="Picture 2" descr="C:\Users\админ\Downloads\gf089bc3b-177x17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3960439" cy="396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40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08912" cy="1584176"/>
          </a:xfrm>
        </p:spPr>
        <p:txBody>
          <a:bodyPr/>
          <a:lstStyle/>
          <a:p>
            <a:r>
              <a:rPr lang="ru-RU" dirty="0" smtClean="0"/>
              <a:t>Технология быстрого приготовления блюда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2132856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Макаронная сосиска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067944" y="2492896"/>
            <a:ext cx="46085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Берем сосиску и пачку спагетти. Протыкаем сосиску 30-40 </a:t>
            </a:r>
            <a:r>
              <a:rPr lang="ru-RU" dirty="0" err="1"/>
              <a:t>спагеттинами</a:t>
            </a:r>
            <a:r>
              <a:rPr lang="ru-RU" dirty="0"/>
              <a:t> и аккуратно помещаем в кастрюлю с кипящей водой. Варим до </a:t>
            </a:r>
            <a:r>
              <a:rPr lang="ru-RU" dirty="0" smtClean="0"/>
              <a:t>готовности.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79" y="2780928"/>
            <a:ext cx="3922878" cy="2942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08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60648"/>
            <a:ext cx="3163430" cy="571670"/>
          </a:xfrm>
        </p:spPr>
        <p:txBody>
          <a:bodyPr/>
          <a:lstStyle/>
          <a:p>
            <a:r>
              <a:rPr lang="ru-RU" sz="2800" dirty="0" smtClean="0"/>
              <a:t>Сырники</a:t>
            </a:r>
            <a:endParaRPr lang="ru-RU" sz="2800" dirty="0"/>
          </a:p>
        </p:txBody>
      </p:sp>
      <p:pic>
        <p:nvPicPr>
          <p:cNvPr id="12290" name="Picture 2" descr="C:\Users\админ\Downloads\72512182_96e9a307b10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525658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94711" y="2204864"/>
            <a:ext cx="30243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/>
              <a:t>Ингредиенты: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-</a:t>
            </a:r>
            <a:r>
              <a:rPr lang="ru-RU" sz="1600" dirty="0"/>
              <a:t>творог – </a:t>
            </a:r>
            <a:r>
              <a:rPr lang="ru-RU" sz="1600" dirty="0" smtClean="0"/>
              <a:t>500гр</a:t>
            </a:r>
            <a:r>
              <a:rPr lang="ru-RU" sz="1600" dirty="0"/>
              <a:t>.</a:t>
            </a:r>
            <a:br>
              <a:rPr lang="ru-RU" sz="1600" dirty="0"/>
            </a:br>
            <a:r>
              <a:rPr lang="ru-RU" sz="1600" dirty="0" smtClean="0"/>
              <a:t>-2 яйца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-3 </a:t>
            </a:r>
            <a:r>
              <a:rPr lang="ru-RU" sz="1600" dirty="0"/>
              <a:t>ст. л. муки</a:t>
            </a:r>
            <a:br>
              <a:rPr lang="ru-RU" sz="1600" dirty="0"/>
            </a:br>
            <a:r>
              <a:rPr lang="ru-RU" sz="1600" dirty="0" smtClean="0"/>
              <a:t>-2 ст. л. мёда</a:t>
            </a:r>
          </a:p>
          <a:p>
            <a:r>
              <a:rPr lang="ru-RU" sz="1600" dirty="0" smtClean="0"/>
              <a:t>-орехи по вкусу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Творог размять, добавить яйца, мёд, муку и орехи, хорошо перемешать. Тесто вымесить и сформировать круглые сырники. Обвалять каждый сырник в муке и обжарить на растительном масле с двух сторон до готовности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10091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288131"/>
            <a:ext cx="7747000" cy="581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869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286</TotalTime>
  <Words>199</Words>
  <Application>Microsoft Office PowerPoint</Application>
  <PresentationFormat>Экран (4:3)</PresentationFormat>
  <Paragraphs>51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Твердый переплет</vt:lpstr>
      <vt:lpstr>Лучшее меню для моего ребёнка</vt:lpstr>
      <vt:lpstr>Варианты детского меню</vt:lpstr>
      <vt:lpstr>Презентация PowerPoint</vt:lpstr>
      <vt:lpstr>Презентация PowerPoint</vt:lpstr>
      <vt:lpstr>Оригинальное оформление детских блюд</vt:lpstr>
      <vt:lpstr>Забавные названия блюд</vt:lpstr>
      <vt:lpstr>Забавные осьминожки</vt:lpstr>
      <vt:lpstr>Фруктовый остров</vt:lpstr>
      <vt:lpstr>Вкусный цветочек</vt:lpstr>
      <vt:lpstr>Печёные бантики</vt:lpstr>
      <vt:lpstr>Картофельный поросёнок</vt:lpstr>
      <vt:lpstr>Технология быстрого приготовления блюда</vt:lpstr>
      <vt:lpstr>Сырники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Лучшее меню для моего ребёнка</dc:title>
  <dc:creator>админ</dc:creator>
  <cp:lastModifiedBy>админ</cp:lastModifiedBy>
  <cp:revision>17</cp:revision>
  <dcterms:created xsi:type="dcterms:W3CDTF">2012-05-18T13:41:36Z</dcterms:created>
  <dcterms:modified xsi:type="dcterms:W3CDTF">2012-05-21T07:50:35Z</dcterms:modified>
</cp:coreProperties>
</file>