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0628EDA-2235-4113-B47D-F1E7073C4CE6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62C8CB8-9A19-4D0A-9DFD-9E1372685FD8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Оценка системы </a:t>
            </a:r>
            <a:br>
              <a:rPr lang="ru-RU" dirty="0" smtClean="0"/>
            </a:br>
            <a:r>
              <a:rPr lang="ru-RU" dirty="0" smtClean="0"/>
              <a:t>физкультурно-оздоровительной работы</a:t>
            </a:r>
            <a:br>
              <a:rPr lang="ru-RU" dirty="0" smtClean="0"/>
            </a:br>
            <a:r>
              <a:rPr lang="ru-RU" dirty="0" smtClean="0"/>
              <a:t> в ДОУ</a:t>
            </a:r>
            <a:br>
              <a:rPr lang="ru-RU" dirty="0" smtClean="0"/>
            </a:br>
            <a:r>
              <a:rPr lang="ru-RU" dirty="0" smtClean="0"/>
              <a:t>Александровского района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789040"/>
            <a:ext cx="8062912" cy="129614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 мониторинге приняло участие 25 из 36 ДОУ района, что составило 72 % участников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951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Анализ управленческой системы(кадровый состав)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7514" y="3356992"/>
            <a:ext cx="8229600" cy="3601872"/>
          </a:xfrm>
        </p:spPr>
        <p:txBody>
          <a:bodyPr>
            <a:normAutofit/>
          </a:bodyPr>
          <a:lstStyle/>
          <a:p>
            <a:r>
              <a:rPr lang="ru-RU" dirty="0" smtClean="0"/>
              <a:t>Руководителей физического воспитания – 			14 чел.(56%)</a:t>
            </a:r>
          </a:p>
          <a:p>
            <a:r>
              <a:rPr lang="ru-RU" dirty="0" smtClean="0"/>
              <a:t>Старших медицинских сестер – 							16чел.(64%)</a:t>
            </a:r>
          </a:p>
          <a:p>
            <a:r>
              <a:rPr lang="ru-RU" dirty="0" smtClean="0"/>
              <a:t>Вспомогательный </a:t>
            </a:r>
            <a:r>
              <a:rPr lang="ru-RU" dirty="0" err="1" smtClean="0"/>
              <a:t>педперсонал</a:t>
            </a:r>
            <a:r>
              <a:rPr lang="ru-RU" dirty="0" smtClean="0"/>
              <a:t> – </a:t>
            </a:r>
          </a:p>
          <a:p>
            <a:pPr marL="64008" indent="0">
              <a:buNone/>
            </a:pPr>
            <a:r>
              <a:rPr lang="ru-RU" dirty="0"/>
              <a:t>	</a:t>
            </a:r>
            <a:r>
              <a:rPr lang="ru-RU" dirty="0" smtClean="0"/>
              <a:t>					  8 чел. (32%)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28800"/>
            <a:ext cx="2628900" cy="1743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958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Научно-методическое 			обеспечение ДОУ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429000"/>
            <a:ext cx="8229600" cy="360187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Программа воспитания и обучения </a:t>
            </a:r>
          </a:p>
          <a:p>
            <a:pPr marL="64008" indent="0">
              <a:buNone/>
            </a:pPr>
            <a:r>
              <a:rPr lang="ru-RU" sz="2000" dirty="0" smtClean="0"/>
              <a:t>      в д/с </a:t>
            </a:r>
            <a:r>
              <a:rPr lang="ru-RU" sz="2000" dirty="0" err="1" smtClean="0"/>
              <a:t>М.А.Васильевой</a:t>
            </a:r>
            <a:r>
              <a:rPr lang="ru-RU" sz="2000" dirty="0" smtClean="0"/>
              <a:t> – 			         17 садов (68%)</a:t>
            </a:r>
          </a:p>
          <a:p>
            <a:r>
              <a:rPr lang="ru-RU" sz="2000" dirty="0" smtClean="0"/>
              <a:t>«Старт»  </a:t>
            </a:r>
            <a:r>
              <a:rPr lang="ru-RU" sz="2000" dirty="0" err="1" smtClean="0"/>
              <a:t>Л.В.Яковлевой</a:t>
            </a:r>
            <a:r>
              <a:rPr lang="ru-RU" sz="2000" dirty="0" smtClean="0"/>
              <a:t>, </a:t>
            </a:r>
            <a:r>
              <a:rPr lang="ru-RU" sz="2000" dirty="0" err="1" smtClean="0"/>
              <a:t>Г.А.Юдиной</a:t>
            </a:r>
            <a:r>
              <a:rPr lang="ru-RU" sz="2000" dirty="0" smtClean="0"/>
              <a:t> -	           9 садов(36%)</a:t>
            </a:r>
          </a:p>
          <a:p>
            <a:r>
              <a:rPr lang="ru-RU" sz="2000" dirty="0" smtClean="0"/>
              <a:t>«От рождения до школы» </a:t>
            </a:r>
            <a:r>
              <a:rPr lang="ru-RU" sz="2000" dirty="0" err="1" smtClean="0"/>
              <a:t>Веракса</a:t>
            </a:r>
            <a:r>
              <a:rPr lang="ru-RU" sz="2000" dirty="0" smtClean="0"/>
              <a:t> -                  8 садов(32%)</a:t>
            </a:r>
          </a:p>
          <a:p>
            <a:r>
              <a:rPr lang="ru-RU" sz="2000" dirty="0" smtClean="0"/>
              <a:t>«ОБДДВ» </a:t>
            </a:r>
            <a:r>
              <a:rPr lang="ru-RU" sz="2000" dirty="0" err="1" smtClean="0"/>
              <a:t>Р.Стеркина</a:t>
            </a:r>
            <a:r>
              <a:rPr lang="ru-RU" sz="2000" dirty="0" smtClean="0"/>
              <a:t> - 		</a:t>
            </a:r>
            <a:r>
              <a:rPr lang="ru-RU" sz="2000" dirty="0"/>
              <a:t> </a:t>
            </a:r>
            <a:r>
              <a:rPr lang="ru-RU" sz="2000" dirty="0" smtClean="0"/>
              <a:t>                       5 садов (20%)</a:t>
            </a:r>
          </a:p>
          <a:p>
            <a:r>
              <a:rPr lang="ru-RU" sz="2000" dirty="0" smtClean="0"/>
              <a:t>«Здоровый дошкольник» </a:t>
            </a:r>
            <a:r>
              <a:rPr lang="ru-RU" sz="2000" dirty="0" err="1" smtClean="0"/>
              <a:t>М.Ю.Змановский</a:t>
            </a:r>
            <a:r>
              <a:rPr lang="ru-RU" sz="2000" dirty="0" smtClean="0"/>
              <a:t> - </a:t>
            </a:r>
            <a:r>
              <a:rPr lang="ru-RU" sz="2000" dirty="0"/>
              <a:t> </a:t>
            </a:r>
            <a:r>
              <a:rPr lang="ru-RU" sz="2000" dirty="0" smtClean="0"/>
              <a:t>  4 сада (16%)</a:t>
            </a:r>
          </a:p>
          <a:p>
            <a:r>
              <a:rPr lang="ru-RU" sz="2000" dirty="0" smtClean="0"/>
              <a:t>Авторская программа по оздоровлению </a:t>
            </a:r>
          </a:p>
          <a:p>
            <a:pPr marL="64008" indent="0">
              <a:buNone/>
            </a:pPr>
            <a:r>
              <a:rPr lang="ru-RU" sz="2000" dirty="0" smtClean="0"/>
              <a:t>      детей </a:t>
            </a:r>
            <a:r>
              <a:rPr lang="ru-RU" sz="2000" dirty="0" err="1" smtClean="0"/>
              <a:t>В.Г.Алямовского</a:t>
            </a:r>
            <a:r>
              <a:rPr lang="ru-RU" sz="2000" dirty="0" smtClean="0"/>
              <a:t> - 			           7 садов (28%)</a:t>
            </a:r>
            <a:br>
              <a:rPr lang="ru-RU" sz="2000" dirty="0" smtClean="0"/>
            </a:br>
            <a:endParaRPr lang="ru-RU" sz="2000" dirty="0" smtClean="0"/>
          </a:p>
          <a:p>
            <a:endParaRPr lang="ru-RU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19224"/>
            <a:ext cx="2638425" cy="1733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555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5084" y="281212"/>
            <a:ext cx="8229600" cy="1399032"/>
          </a:xfrm>
        </p:spPr>
        <p:txBody>
          <a:bodyPr/>
          <a:lstStyle/>
          <a:p>
            <a:r>
              <a:rPr lang="ru-RU" dirty="0" smtClean="0"/>
              <a:t>Материально-техническое обеспечение ДОУ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084" y="2257561"/>
            <a:ext cx="8229600" cy="4572000"/>
          </a:xfrm>
        </p:spPr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Спортивный зал - 		            13сад.(52%)</a:t>
            </a:r>
          </a:p>
          <a:p>
            <a:r>
              <a:rPr lang="ru-RU" dirty="0" smtClean="0"/>
              <a:t>Медицинский кабинет -              16сад.(64%)</a:t>
            </a:r>
          </a:p>
          <a:p>
            <a:r>
              <a:rPr lang="ru-RU" dirty="0" smtClean="0"/>
              <a:t>Спортивные площадки -               8сад.(32%)</a:t>
            </a:r>
          </a:p>
          <a:p>
            <a:r>
              <a:rPr lang="ru-RU" dirty="0" smtClean="0"/>
              <a:t>Бассейн - 			              1сад. (4%)</a:t>
            </a:r>
          </a:p>
          <a:p>
            <a:r>
              <a:rPr lang="ru-RU" dirty="0" smtClean="0"/>
              <a:t>Физкультурные уголки </a:t>
            </a:r>
          </a:p>
          <a:p>
            <a:pPr marL="64008" indent="0">
              <a:buNone/>
            </a:pPr>
            <a:r>
              <a:rPr lang="ru-RU" dirty="0"/>
              <a:t> </a:t>
            </a:r>
            <a:r>
              <a:rPr lang="ru-RU" dirty="0" smtClean="0"/>
              <a:t>    на группах - 			             25сад.(100%)</a:t>
            </a:r>
          </a:p>
          <a:p>
            <a:pPr marL="64008" indent="0">
              <a:buNone/>
            </a:pPr>
            <a:endParaRPr lang="ru-RU" dirty="0" smtClean="0"/>
          </a:p>
          <a:p>
            <a:pPr marL="64008" indent="0">
              <a:buNone/>
            </a:pPr>
            <a:r>
              <a:rPr lang="ru-RU" dirty="0" smtClean="0"/>
              <a:t> </a:t>
            </a:r>
          </a:p>
          <a:p>
            <a:pPr marL="64008" indent="0">
              <a:buNone/>
            </a:pPr>
            <a:r>
              <a:rPr lang="ru-RU" dirty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80728"/>
            <a:ext cx="2476500" cy="1647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368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Комплексная оценка </a:t>
            </a:r>
            <a:br>
              <a:rPr lang="ru-RU" dirty="0" smtClean="0"/>
            </a:br>
            <a:r>
              <a:rPr lang="ru-RU" dirty="0" smtClean="0"/>
              <a:t>здоровья детей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0752" y="2708920"/>
            <a:ext cx="8229600" cy="4572000"/>
          </a:xfrm>
        </p:spPr>
        <p:txBody>
          <a:bodyPr>
            <a:normAutofit/>
          </a:bodyPr>
          <a:lstStyle/>
          <a:p>
            <a:r>
              <a:rPr lang="ru-RU" sz="2600" dirty="0" smtClean="0"/>
              <a:t>Анализ заболеваемости – 12, 2 д/дня</a:t>
            </a:r>
          </a:p>
          <a:p>
            <a:r>
              <a:rPr lang="ru-RU" sz="2600" dirty="0" smtClean="0"/>
              <a:t>Индекс здоровья по группам</a:t>
            </a:r>
          </a:p>
          <a:p>
            <a:pPr marL="64008" indent="0">
              <a:buNone/>
            </a:pPr>
            <a:r>
              <a:rPr lang="ru-RU" sz="2600" dirty="0"/>
              <a:t> </a:t>
            </a:r>
            <a:r>
              <a:rPr lang="ru-RU" sz="2600" dirty="0" smtClean="0"/>
              <a:t>  (</a:t>
            </a:r>
            <a:r>
              <a:rPr lang="ru-RU" sz="2600" dirty="0"/>
              <a:t>по результатам 16 ДОУ) – </a:t>
            </a:r>
            <a:endParaRPr lang="ru-RU" sz="2600" dirty="0" smtClean="0"/>
          </a:p>
          <a:p>
            <a:pPr marL="64008" indent="0">
              <a:buNone/>
            </a:pPr>
            <a:r>
              <a:rPr lang="ru-RU" sz="2600" dirty="0" smtClean="0"/>
              <a:t>    </a:t>
            </a:r>
            <a:r>
              <a:rPr lang="en-US" sz="2600" dirty="0" smtClean="0"/>
              <a:t>I </a:t>
            </a:r>
            <a:r>
              <a:rPr lang="ru-RU" sz="2600" dirty="0" smtClean="0"/>
              <a:t>группа здоровья -                38%</a:t>
            </a:r>
          </a:p>
          <a:p>
            <a:pPr marL="64008" indent="0">
              <a:buNone/>
            </a:pPr>
            <a:r>
              <a:rPr lang="ru-RU" sz="2600" dirty="0" smtClean="0"/>
              <a:t>    </a:t>
            </a:r>
            <a:r>
              <a:rPr lang="en-US" sz="2600" dirty="0" smtClean="0"/>
              <a:t>II </a:t>
            </a:r>
            <a:r>
              <a:rPr lang="ru-RU" sz="2600" dirty="0" smtClean="0"/>
              <a:t>группа здоровья -               56%</a:t>
            </a:r>
          </a:p>
          <a:p>
            <a:pPr marL="64008" indent="0">
              <a:buNone/>
            </a:pPr>
            <a:r>
              <a:rPr lang="ru-RU" sz="2600" dirty="0"/>
              <a:t> </a:t>
            </a:r>
            <a:r>
              <a:rPr lang="ru-RU" sz="2600" dirty="0" smtClean="0"/>
              <a:t>   </a:t>
            </a:r>
            <a:r>
              <a:rPr lang="en-US" sz="2600" dirty="0" smtClean="0"/>
              <a:t>II</a:t>
            </a:r>
            <a:r>
              <a:rPr lang="en-US" sz="2600" dirty="0"/>
              <a:t>I</a:t>
            </a:r>
            <a:r>
              <a:rPr lang="en-US" sz="2600" dirty="0" smtClean="0"/>
              <a:t> </a:t>
            </a:r>
            <a:r>
              <a:rPr lang="ru-RU" sz="2600" dirty="0"/>
              <a:t>группа здоровья -               </a:t>
            </a:r>
            <a:r>
              <a:rPr lang="en-US" sz="2600" dirty="0" smtClean="0"/>
              <a:t> </a:t>
            </a:r>
            <a:r>
              <a:rPr lang="ru-RU" sz="2600" dirty="0" smtClean="0"/>
              <a:t>6%</a:t>
            </a:r>
          </a:p>
          <a:p>
            <a:r>
              <a:rPr lang="ru-RU" sz="2600" dirty="0" smtClean="0"/>
              <a:t>Заболеваемость по нозологии проанализировать не удалось</a:t>
            </a:r>
            <a:endParaRPr lang="ru-RU" sz="2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94420"/>
            <a:ext cx="2286000" cy="1714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717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Анализ результатов индекса физической готовности детей</a:t>
            </a:r>
            <a:br>
              <a:rPr lang="ru-RU" dirty="0" smtClean="0"/>
            </a:br>
            <a:r>
              <a:rPr lang="ru-RU" sz="2400" dirty="0" smtClean="0"/>
              <a:t>(участвовало 1144 дошкольника из 15 ДОУ)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789040"/>
            <a:ext cx="8229600" cy="4572000"/>
          </a:xfrm>
        </p:spPr>
        <p:txBody>
          <a:bodyPr>
            <a:normAutofit/>
          </a:bodyPr>
          <a:lstStyle/>
          <a:p>
            <a:r>
              <a:rPr lang="ru-RU" sz="2600" dirty="0" smtClean="0"/>
              <a:t>Высокий уровень ИФГ - 			6%</a:t>
            </a:r>
          </a:p>
          <a:p>
            <a:r>
              <a:rPr lang="ru-RU" sz="2600" dirty="0" smtClean="0"/>
              <a:t>Уровень </a:t>
            </a:r>
            <a:r>
              <a:rPr lang="ru-RU" sz="2600" dirty="0"/>
              <a:t>в</a:t>
            </a:r>
            <a:r>
              <a:rPr lang="ru-RU" sz="2600" dirty="0" smtClean="0"/>
              <a:t>ыше среднего  - 		26%</a:t>
            </a:r>
          </a:p>
          <a:p>
            <a:r>
              <a:rPr lang="ru-RU" sz="2600" dirty="0" smtClean="0"/>
              <a:t>Средний уровень ИФГ - 			56%</a:t>
            </a:r>
          </a:p>
          <a:p>
            <a:r>
              <a:rPr lang="ru-RU" sz="2600" dirty="0" smtClean="0"/>
              <a:t>Уровень ниже среднего - 		10%</a:t>
            </a:r>
          </a:p>
          <a:p>
            <a:r>
              <a:rPr lang="ru-RU" sz="2600" dirty="0" smtClean="0"/>
              <a:t>Низкий уровень ИФГ - 			  2%</a:t>
            </a:r>
            <a:endParaRPr lang="ru-RU" sz="2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843077"/>
            <a:ext cx="2476500" cy="184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397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Дополнительные услуги</a:t>
            </a:r>
            <a:br>
              <a:rPr lang="ru-RU" dirty="0" smtClean="0"/>
            </a:br>
            <a:r>
              <a:rPr lang="ru-RU" sz="3200" dirty="0" smtClean="0"/>
              <a:t>(клубы, кружки, спортивные секции)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Ритмика - 				 5 садов (20%)</a:t>
            </a:r>
          </a:p>
          <a:p>
            <a:r>
              <a:rPr lang="ru-RU" sz="2400" dirty="0" smtClean="0"/>
              <a:t>Хореография - 			 5 </a:t>
            </a:r>
            <a:r>
              <a:rPr lang="ru-RU" sz="2400" dirty="0"/>
              <a:t>садов (20</a:t>
            </a:r>
            <a:r>
              <a:rPr lang="ru-RU" sz="2400" dirty="0" smtClean="0"/>
              <a:t>%)</a:t>
            </a:r>
          </a:p>
          <a:p>
            <a:r>
              <a:rPr lang="ru-RU" sz="2400" dirty="0" smtClean="0"/>
              <a:t>Плавание - 				 1 сад (</a:t>
            </a:r>
            <a:r>
              <a:rPr lang="ru-RU" sz="2400" dirty="0"/>
              <a:t>4</a:t>
            </a:r>
            <a:r>
              <a:rPr lang="ru-RU" sz="2400" dirty="0" smtClean="0"/>
              <a:t>%)</a:t>
            </a:r>
          </a:p>
          <a:p>
            <a:r>
              <a:rPr lang="ru-RU" sz="2400" dirty="0" smtClean="0"/>
              <a:t>Художественная гимнастика -      1 </a:t>
            </a:r>
            <a:r>
              <a:rPr lang="ru-RU" sz="2400" dirty="0"/>
              <a:t>сад (4</a:t>
            </a:r>
            <a:r>
              <a:rPr lang="ru-RU" sz="2400" dirty="0" smtClean="0"/>
              <a:t>%)</a:t>
            </a:r>
          </a:p>
          <a:p>
            <a:r>
              <a:rPr lang="ru-RU" sz="2400" dirty="0" smtClean="0"/>
              <a:t>Лечебная гимнастика - 		 1 </a:t>
            </a:r>
            <a:r>
              <a:rPr lang="ru-RU" sz="2400" dirty="0"/>
              <a:t>сад (4</a:t>
            </a:r>
            <a:r>
              <a:rPr lang="ru-RU" sz="2400" dirty="0" smtClean="0"/>
              <a:t>%)</a:t>
            </a:r>
          </a:p>
          <a:p>
            <a:r>
              <a:rPr lang="ru-RU" sz="2400" dirty="0" smtClean="0"/>
              <a:t>Детская аэробика - 			 1 </a:t>
            </a:r>
            <a:r>
              <a:rPr lang="ru-RU" sz="2400" dirty="0"/>
              <a:t>сад (4</a:t>
            </a:r>
            <a:r>
              <a:rPr lang="ru-RU" sz="2400" dirty="0" smtClean="0"/>
              <a:t>%)</a:t>
            </a:r>
          </a:p>
          <a:p>
            <a:r>
              <a:rPr lang="ru-RU" sz="2400" dirty="0" smtClean="0"/>
              <a:t>Лыжная секция - 			 2 сада (8%)</a:t>
            </a:r>
          </a:p>
          <a:p>
            <a:r>
              <a:rPr lang="ru-RU" sz="2400" dirty="0" smtClean="0"/>
              <a:t>Элементы баскетбола - 		 2 </a:t>
            </a:r>
            <a:r>
              <a:rPr lang="ru-RU" sz="2400" dirty="0"/>
              <a:t>сада (8</a:t>
            </a:r>
            <a:r>
              <a:rPr lang="ru-RU" sz="2400" dirty="0" smtClean="0"/>
              <a:t>%)</a:t>
            </a:r>
          </a:p>
          <a:p>
            <a:r>
              <a:rPr lang="ru-RU" sz="2400" dirty="0" smtClean="0"/>
              <a:t>Туризм - 					 3 </a:t>
            </a:r>
            <a:r>
              <a:rPr lang="ru-RU" sz="2400" dirty="0"/>
              <a:t>сада </a:t>
            </a:r>
            <a:r>
              <a:rPr lang="ru-RU" sz="2400" dirty="0" smtClean="0"/>
              <a:t>(12%)</a:t>
            </a:r>
          </a:p>
          <a:p>
            <a:r>
              <a:rPr lang="ru-RU" sz="2400" dirty="0" smtClean="0"/>
              <a:t>Семейные спортклубы - 		 </a:t>
            </a:r>
            <a:r>
              <a:rPr lang="ru-RU" sz="2400" dirty="0"/>
              <a:t>2 сада (8%)</a:t>
            </a:r>
          </a:p>
          <a:p>
            <a:r>
              <a:rPr lang="ru-RU" sz="2400" dirty="0" smtClean="0"/>
              <a:t>Клуб «Юный олимпиец» - 		 1 сад (4%)</a:t>
            </a:r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3797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399032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Анализ детского закаливания и оздоровления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540546"/>
            <a:ext cx="8229600" cy="4572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Дыхательная гимнастика  - 		25 садов (100%)</a:t>
            </a:r>
          </a:p>
          <a:p>
            <a:r>
              <a:rPr lang="ru-RU" sz="2000" dirty="0" smtClean="0"/>
              <a:t>Точечный массаж - 			14 садов (56 %)</a:t>
            </a:r>
          </a:p>
          <a:p>
            <a:r>
              <a:rPr lang="ru-RU" sz="2000" dirty="0" smtClean="0"/>
              <a:t>Оздоровительный бег - 			20 садов (80%)</a:t>
            </a:r>
          </a:p>
          <a:p>
            <a:r>
              <a:rPr lang="ru-RU" sz="2000" dirty="0" smtClean="0"/>
              <a:t>Полоскание рта - 			24 сада (96%)</a:t>
            </a:r>
          </a:p>
          <a:p>
            <a:r>
              <a:rPr lang="ru-RU" sz="2000" dirty="0" smtClean="0"/>
              <a:t>Витаминные напитки - 			17 садов (68%)</a:t>
            </a:r>
          </a:p>
          <a:p>
            <a:r>
              <a:rPr lang="ru-RU" sz="2000" dirty="0" smtClean="0"/>
              <a:t>Фитотерапия - 				12 садов (48%)</a:t>
            </a:r>
          </a:p>
          <a:p>
            <a:r>
              <a:rPr lang="ru-RU" sz="2000" dirty="0" smtClean="0"/>
              <a:t>Кислородный коктейль - 			  6 садов (24%)</a:t>
            </a:r>
          </a:p>
          <a:p>
            <a:r>
              <a:rPr lang="ru-RU" sz="2000" dirty="0" smtClean="0"/>
              <a:t>Бактерицидные лампы - 			   3 сада (12%)</a:t>
            </a:r>
          </a:p>
          <a:p>
            <a:r>
              <a:rPr lang="ru-RU" sz="2000" dirty="0" smtClean="0"/>
              <a:t>Гимнастика Стрельниковой - 		   4 сада (16%)</a:t>
            </a:r>
          </a:p>
          <a:p>
            <a:r>
              <a:rPr lang="ru-RU" sz="2000" dirty="0" err="1" smtClean="0"/>
              <a:t>Психогимнастика</a:t>
            </a:r>
            <a:r>
              <a:rPr lang="ru-RU" sz="2000" dirty="0" smtClean="0"/>
              <a:t> - 			   7 садов (28%)</a:t>
            </a:r>
          </a:p>
          <a:p>
            <a:r>
              <a:rPr lang="ru-RU" sz="2000" dirty="0" smtClean="0"/>
              <a:t>Тренажерный зал - 			   3 сада (12%) </a:t>
            </a:r>
            <a:endParaRPr lang="ru-RU" sz="2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244" y="764704"/>
            <a:ext cx="2447925" cy="1730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637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8358" indent="-514350">
              <a:buFont typeface="+mj-lt"/>
              <a:buAutoNum type="arabicPeriod"/>
            </a:pPr>
            <a:r>
              <a:rPr lang="ru-RU" sz="2400" dirty="0" smtClean="0"/>
              <a:t>Внедрять в практику работы ДОУ разнообразные современные инновационные образовательные технологии и программы.</a:t>
            </a:r>
          </a:p>
          <a:p>
            <a:pPr marL="578358" indent="-514350">
              <a:buFont typeface="+mj-lt"/>
              <a:buAutoNum type="arabicPeriod"/>
            </a:pPr>
            <a:r>
              <a:rPr lang="ru-RU" sz="2400" dirty="0" smtClean="0"/>
              <a:t>Совершенствовать материально-техническое обеспечение , направленное на </a:t>
            </a:r>
            <a:r>
              <a:rPr lang="ru-RU" sz="2400" dirty="0" err="1" smtClean="0"/>
              <a:t>здоровьесберегающую</a:t>
            </a:r>
            <a:r>
              <a:rPr lang="ru-RU" sz="2400" dirty="0" smtClean="0"/>
              <a:t> деятельность ДОУ.</a:t>
            </a:r>
          </a:p>
          <a:p>
            <a:pPr marL="578358" indent="-514350">
              <a:buFont typeface="+mj-lt"/>
              <a:buAutoNum type="arabicPeriod"/>
            </a:pPr>
            <a:r>
              <a:rPr lang="ru-RU" sz="2400" dirty="0" smtClean="0"/>
              <a:t>Разнообразить формы и методы оздоровительных и закаливающих мероприятий</a:t>
            </a:r>
          </a:p>
          <a:p>
            <a:pPr marL="578358" indent="-514350">
              <a:buFont typeface="+mj-lt"/>
              <a:buAutoNum type="arabicPeriod"/>
            </a:pPr>
            <a:r>
              <a:rPr lang="ru-RU" sz="2400" dirty="0" smtClean="0"/>
              <a:t>При оценке ИФГ установить единый по району критерий определения уровней физического развития детей.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8165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Желаю дальнейших успехов и побед!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968101"/>
            <a:ext cx="4968552" cy="43412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6751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151</TotalTime>
  <Words>164</Words>
  <Application>Microsoft Office PowerPoint</Application>
  <PresentationFormat>Экран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Яркая</vt:lpstr>
      <vt:lpstr>Оценка системы  физкультурно-оздоровительной работы  в ДОУ Александровского района</vt:lpstr>
      <vt:lpstr>Анализ управленческой системы(кадровый состав)</vt:lpstr>
      <vt:lpstr>Научно-методическое    обеспечение ДОУ</vt:lpstr>
      <vt:lpstr>Материально-техническое обеспечение ДОУ</vt:lpstr>
      <vt:lpstr>Комплексная оценка  здоровья детей</vt:lpstr>
      <vt:lpstr>Анализ результатов индекса физической готовности детей (участвовало 1144 дошкольника из 15 ДОУ)</vt:lpstr>
      <vt:lpstr>Дополнительные услуги (клубы, кружки, спортивные секции)</vt:lpstr>
      <vt:lpstr>Анализ детского закаливания и оздоровления</vt:lpstr>
      <vt:lpstr>Заключение</vt:lpstr>
      <vt:lpstr>Желаю дальнейших успехов и побед!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системы  физкультурно-оздоровительной работы  в ДОУ Александровского района</dc:title>
  <dc:creator>Администратор</dc:creator>
  <cp:lastModifiedBy>Администратор</cp:lastModifiedBy>
  <cp:revision>14</cp:revision>
  <dcterms:created xsi:type="dcterms:W3CDTF">2011-11-26T08:50:48Z</dcterms:created>
  <dcterms:modified xsi:type="dcterms:W3CDTF">2011-11-26T20:20:32Z</dcterms:modified>
</cp:coreProperties>
</file>