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692696"/>
            <a:ext cx="8229600" cy="1828800"/>
          </a:xfrm>
        </p:spPr>
        <p:txBody>
          <a:bodyPr/>
          <a:lstStyle/>
          <a:p>
            <a:r>
              <a:rPr lang="ru-RU" dirty="0" smtClean="0"/>
              <a:t>Как привлечь ребёнка к книге</a:t>
            </a:r>
            <a:endParaRPr lang="ru-RU" dirty="0"/>
          </a:p>
        </p:txBody>
      </p:sp>
      <p:pic>
        <p:nvPicPr>
          <p:cNvPr id="1026" name="Picture 2" descr="C:\Users\админ\Desktop\МАМА\Новая папка\images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708921"/>
            <a:ext cx="4680698" cy="3114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80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</p:spPr>
        <p:txBody>
          <a:bodyPr/>
          <a:lstStyle/>
          <a:p>
            <a:pPr marL="137160" indent="0">
              <a:buNone/>
            </a:pPr>
            <a:r>
              <a:rPr lang="ru-RU" b="1" dirty="0" smtClean="0"/>
              <a:t>                  «Книга растит человека»</a:t>
            </a:r>
          </a:p>
          <a:p>
            <a:pPr marL="137160" indent="0">
              <a:buNone/>
            </a:pPr>
            <a:r>
              <a:rPr lang="ru-RU" dirty="0" smtClean="0"/>
              <a:t>Книга расширяет кругозор детей, учит  их мыслить, развивает речь, память, воображение.</a:t>
            </a:r>
            <a:endParaRPr lang="ru-RU" dirty="0"/>
          </a:p>
        </p:txBody>
      </p:sp>
      <p:pic>
        <p:nvPicPr>
          <p:cNvPr id="3074" name="Picture 2" descr="C:\Users\админ\Desktop\МАМА\Новая папка\загруженное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36912"/>
            <a:ext cx="4334024" cy="288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333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435280" cy="6120720"/>
          </a:xfrm>
        </p:spPr>
        <p:txBody>
          <a:bodyPr/>
          <a:lstStyle/>
          <a:p>
            <a:pPr marL="137160" indent="0">
              <a:buNone/>
            </a:pPr>
            <a:r>
              <a:rPr lang="ru-RU" b="1" dirty="0" smtClean="0"/>
              <a:t>              </a:t>
            </a:r>
            <a:r>
              <a:rPr lang="ru-RU" sz="3600" b="1" dirty="0" smtClean="0"/>
              <a:t> Почему дети не любят книги? </a:t>
            </a:r>
          </a:p>
          <a:p>
            <a:r>
              <a:rPr lang="ru-RU" dirty="0" smtClean="0"/>
              <a:t>Слишком много получает ребёнок информации за день (просмотр телепередач, интернет, общение с родителями, сверстниками);</a:t>
            </a:r>
          </a:p>
          <a:p>
            <a:r>
              <a:rPr lang="ru-RU" dirty="0" smtClean="0"/>
              <a:t>Плохо развито воображение;</a:t>
            </a:r>
          </a:p>
          <a:p>
            <a:r>
              <a:rPr lang="ru-RU" dirty="0" smtClean="0"/>
              <a:t>Отсутствие усидчивости;</a:t>
            </a:r>
          </a:p>
          <a:p>
            <a:r>
              <a:rPr lang="ru-RU" dirty="0" smtClean="0"/>
              <a:t>Книги не по интересу ребёнка;</a:t>
            </a:r>
          </a:p>
          <a:p>
            <a:r>
              <a:rPr lang="ru-RU" dirty="0" smtClean="0"/>
              <a:t>Принудительное прослушивание книг;</a:t>
            </a:r>
          </a:p>
          <a:p>
            <a:pPr marL="137160" indent="0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098" name="Picture 2" descr="C:\Users\админ\Desktop\МАМА\Новая папка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169163"/>
            <a:ext cx="2545610" cy="2680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717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\Desktop\МАМА\Новая папка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39224"/>
            <a:ext cx="7128792" cy="5017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260263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/>
              <a:t>Советы для родителей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664547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ru-RU" dirty="0" smtClean="0"/>
              <a:t>Читайте ребёнку вслух и побольше;</a:t>
            </a:r>
          </a:p>
          <a:p>
            <a:r>
              <a:rPr lang="ru-RU" dirty="0" smtClean="0"/>
              <a:t>Старайтесь  выбирать книги на темы, интересные ребёнку;</a:t>
            </a:r>
          </a:p>
          <a:p>
            <a:r>
              <a:rPr lang="ru-RU" dirty="0" smtClean="0"/>
              <a:t>Читайте медленно с интонацией;</a:t>
            </a:r>
          </a:p>
          <a:p>
            <a:r>
              <a:rPr lang="ru-RU" dirty="0" smtClean="0"/>
              <a:t>Не заставляйте ребёнка слушать до конца, если он не хочет;</a:t>
            </a:r>
          </a:p>
          <a:p>
            <a:r>
              <a:rPr lang="ru-RU" dirty="0" smtClean="0"/>
              <a:t>Покупайте только иллюстрированные книги;</a:t>
            </a:r>
          </a:p>
          <a:p>
            <a:r>
              <a:rPr lang="ru-RU" dirty="0" smtClean="0"/>
              <a:t>Не допрашивайте ребёнка о том, что произошло с главными героями;</a:t>
            </a:r>
          </a:p>
          <a:p>
            <a:r>
              <a:rPr lang="ru-RU" dirty="0" smtClean="0"/>
              <a:t>Попробуйте слушать аудиокниги;</a:t>
            </a:r>
          </a:p>
          <a:p>
            <a:r>
              <a:rPr lang="ru-RU" dirty="0" smtClean="0"/>
              <a:t>Покупайте книги с любимыми мультипликационными героями;</a:t>
            </a:r>
          </a:p>
          <a:p>
            <a:r>
              <a:rPr lang="ru-RU" dirty="0" smtClean="0"/>
              <a:t>Предлагайте ребёнку книги разных жанров.</a:t>
            </a:r>
          </a:p>
          <a:p>
            <a:pPr marL="13716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482730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856984" cy="6552728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ru-RU" sz="3200" dirty="0" smtClean="0"/>
              <a:t>«Если у ребёнка слёзы и капризы,</a:t>
            </a:r>
          </a:p>
          <a:p>
            <a:pPr marL="137160" indent="0">
              <a:buNone/>
            </a:pPr>
            <a:r>
              <a:rPr lang="ru-RU" sz="3200" dirty="0"/>
              <a:t> </a:t>
            </a:r>
            <a:r>
              <a:rPr lang="ru-RU" sz="3200" dirty="0" smtClean="0"/>
              <a:t> Не берите, мамы, в помощь телевизор.</a:t>
            </a:r>
          </a:p>
          <a:p>
            <a:pPr marL="137160" indent="0">
              <a:buNone/>
            </a:pPr>
            <a:r>
              <a:rPr lang="ru-RU" sz="3200" dirty="0"/>
              <a:t> </a:t>
            </a:r>
            <a:r>
              <a:rPr lang="ru-RU" sz="3200" dirty="0" smtClean="0"/>
              <a:t> Малыш не разберётся, что там на экране,</a:t>
            </a:r>
          </a:p>
          <a:p>
            <a:pPr marL="137160" indent="0">
              <a:buNone/>
            </a:pPr>
            <a:r>
              <a:rPr lang="ru-RU" sz="3200" dirty="0"/>
              <a:t> </a:t>
            </a:r>
            <a:r>
              <a:rPr lang="ru-RU" sz="3200" dirty="0" smtClean="0"/>
              <a:t> И добрей и лучше от него не станет.</a:t>
            </a:r>
          </a:p>
          <a:p>
            <a:pPr marL="137160" indent="0">
              <a:buNone/>
            </a:pPr>
            <a:r>
              <a:rPr lang="ru-RU" sz="3200" dirty="0"/>
              <a:t> </a:t>
            </a:r>
            <a:r>
              <a:rPr lang="ru-RU" sz="3200" dirty="0" smtClean="0"/>
              <a:t> И не упустите в этой жизни миг – </a:t>
            </a:r>
          </a:p>
          <a:p>
            <a:pPr marL="137160" indent="0">
              <a:buNone/>
            </a:pPr>
            <a:r>
              <a:rPr lang="ru-RU" sz="3200" dirty="0"/>
              <a:t> </a:t>
            </a:r>
            <a:r>
              <a:rPr lang="ru-RU" sz="3200" dirty="0" smtClean="0"/>
              <a:t> Покажите детям очень много книг!»</a:t>
            </a:r>
          </a:p>
          <a:p>
            <a:pPr marL="137160" indent="0">
              <a:buNone/>
            </a:pPr>
            <a:r>
              <a:rPr lang="ru-RU" sz="4000" dirty="0"/>
              <a:t> </a:t>
            </a:r>
            <a:r>
              <a:rPr lang="ru-RU" sz="4000" dirty="0" smtClean="0"/>
              <a:t> </a:t>
            </a:r>
          </a:p>
          <a:p>
            <a:pPr marL="137160" indent="0">
              <a:buNone/>
            </a:pPr>
            <a:endParaRPr lang="ru-RU" sz="4800" dirty="0"/>
          </a:p>
        </p:txBody>
      </p:sp>
      <p:pic>
        <p:nvPicPr>
          <p:cNvPr id="5122" name="Picture 2" descr="C:\Users\админ\Desktop\МАМА\Новая папка\загруженное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678948"/>
            <a:ext cx="3407746" cy="298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135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42</TotalTime>
  <Words>194</Words>
  <Application>Microsoft Office PowerPoint</Application>
  <PresentationFormat>Экран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Апекс</vt:lpstr>
      <vt:lpstr>Как привлечь ребёнка к книге</vt:lpstr>
      <vt:lpstr>Презентация PowerPoint</vt:lpstr>
      <vt:lpstr>Презентация PowerPoint</vt:lpstr>
      <vt:lpstr>Советы для родителей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привлечь ребёнка к книге</dc:title>
  <dc:creator>админ</dc:creator>
  <cp:lastModifiedBy>user</cp:lastModifiedBy>
  <cp:revision>6</cp:revision>
  <dcterms:created xsi:type="dcterms:W3CDTF">2012-12-04T11:16:51Z</dcterms:created>
  <dcterms:modified xsi:type="dcterms:W3CDTF">2012-12-14T06:21:22Z</dcterms:modified>
</cp:coreProperties>
</file>