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100000">
              <a:srgbClr val="85C2FF"/>
            </a:gs>
            <a:gs pos="43000">
              <a:srgbClr val="C4D6EB"/>
            </a:gs>
            <a:gs pos="43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   Расскажи об этом детям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7679" y="2132856"/>
            <a:ext cx="8424936" cy="1224136"/>
          </a:xfrm>
        </p:spPr>
        <p:txBody>
          <a:bodyPr>
            <a:normAutofit/>
          </a:bodyPr>
          <a:lstStyle/>
          <a:p>
            <a:r>
              <a:rPr lang="ru-RU" sz="54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«История снеговика»</a:t>
            </a:r>
            <a:endParaRPr lang="ru-RU" sz="5400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админ\Desktop\МАМА\iCAG7R7W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648358"/>
            <a:ext cx="3024336" cy="193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99531" y="6093296"/>
            <a:ext cx="5348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МБДОУ  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ЦРР-д/с №35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Черенкова С. Е.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898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435280" cy="432048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   Когда-то </a:t>
            </a:r>
            <a:r>
              <a:rPr lang="ru-RU" sz="2400" dirty="0" smtClean="0"/>
              <a:t>, давным-давно, снеговики выглядели как недобрые свирепые снежные монстры больших </a:t>
            </a:r>
            <a:r>
              <a:rPr lang="ru-RU" sz="2400" dirty="0" smtClean="0"/>
              <a:t>размеров, потому </a:t>
            </a:r>
            <a:r>
              <a:rPr lang="ru-RU" sz="2400" dirty="0" smtClean="0"/>
              <a:t>что в давние времена зимы были лютыми и злыми, что доставляло людям немало хлопот. </a:t>
            </a:r>
            <a:r>
              <a:rPr lang="ru-RU" sz="2400" dirty="0"/>
              <a:t>Т</a:t>
            </a:r>
            <a:r>
              <a:rPr lang="ru-RU" sz="2400" dirty="0" smtClean="0"/>
              <a:t>огда </a:t>
            </a:r>
            <a:r>
              <a:rPr lang="ru-RU" sz="2400" dirty="0" smtClean="0"/>
              <a:t>считалось, что снеговики представляли реальную угрозу людям. Они верили, что если слепить снеговика ночью, то приснятся кошмары и будут </a:t>
            </a:r>
            <a:r>
              <a:rPr lang="ru-RU" sz="2400" dirty="0" smtClean="0"/>
              <a:t>неудачи</a:t>
            </a:r>
            <a:r>
              <a:rPr lang="ru-RU" sz="2400" dirty="0" smtClean="0"/>
              <a:t>, и</a:t>
            </a:r>
            <a:r>
              <a:rPr lang="ru-RU" sz="2400" dirty="0" smtClean="0"/>
              <a:t> </a:t>
            </a:r>
            <a:r>
              <a:rPr lang="ru-RU" sz="2400" dirty="0" smtClean="0"/>
              <a:t>если </a:t>
            </a:r>
            <a:r>
              <a:rPr lang="ru-RU" sz="2400" dirty="0" smtClean="0"/>
              <a:t>встретить </a:t>
            </a:r>
            <a:r>
              <a:rPr lang="ru-RU" sz="2400" dirty="0" smtClean="0"/>
              <a:t>снеговика ночью, то, как чёрную кошку, надо обойти его стороной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2050" name="Picture 2" descr="C:\Users\админ\Desktop\МАМА\загруженное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299" y="4293096"/>
            <a:ext cx="239077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094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31683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Только </a:t>
            </a:r>
            <a:r>
              <a:rPr lang="ru-RU" sz="2400" dirty="0" smtClean="0"/>
              <a:t>позже снеговиков стали считать ангелами. Ведь снег дарован небесами, а значит снеговики не кто иные как ангелы, которые могут передать Богу послание людей. Люди лепили снеговиков и тихонько шептали им свои самые сокровенные желания. </a:t>
            </a:r>
            <a:r>
              <a:rPr lang="ru-RU" sz="2400" dirty="0" smtClean="0"/>
              <a:t>Они верили</a:t>
            </a:r>
            <a:r>
              <a:rPr lang="ru-RU" sz="2400" dirty="0" smtClean="0"/>
              <a:t>, что как только снеговик растает, желание обязательно сбудется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3074" name="Picture 2" descr="C:\Users\админ\Desktop\МАМА\images (2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789428"/>
            <a:ext cx="3664736" cy="257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955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28803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  Вся одежда снеговика имеет мистический </a:t>
            </a:r>
            <a:r>
              <a:rPr lang="ru-RU" sz="2400" dirty="0" smtClean="0"/>
              <a:t>характер: нос </a:t>
            </a:r>
            <a:r>
              <a:rPr lang="ru-RU" sz="2400" dirty="0" smtClean="0"/>
              <a:t>морковкой прикреплялся снеговику чтобы год был </a:t>
            </a:r>
            <a:r>
              <a:rPr lang="ru-RU" sz="2400" dirty="0" smtClean="0"/>
              <a:t>урожайным; перевёрнутое </a:t>
            </a:r>
            <a:r>
              <a:rPr lang="ru-RU" sz="2400" dirty="0" smtClean="0"/>
              <a:t>ведро символизировало </a:t>
            </a:r>
            <a:r>
              <a:rPr lang="ru-RU" sz="2400" dirty="0" smtClean="0"/>
              <a:t>достаток; </a:t>
            </a:r>
            <a:r>
              <a:rPr lang="ru-RU" sz="2400" dirty="0" smtClean="0"/>
              <a:t>метла отгоняла злых духов. В Румынии снеговиков украшали бусами из чеснока, что желало здоровье всем. У нас же повязывали шарфы. Сейчас одевают снеговиков во что хотят.</a:t>
            </a:r>
            <a:endParaRPr lang="ru-RU" sz="2400" dirty="0"/>
          </a:p>
        </p:txBody>
      </p:sp>
      <p:pic>
        <p:nvPicPr>
          <p:cNvPr id="4098" name="Picture 2" descr="C:\Users\админ\Desktop\МАМА\iCAZOCL2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05064"/>
            <a:ext cx="331236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792326"/>
      </p:ext>
    </p:extLst>
  </p:cSld>
  <p:clrMapOvr>
    <a:masterClrMapping/>
  </p:clrMapOvr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TC102455519[[fn=Зима]]</Template>
  <TotalTime>27</TotalTime>
  <Words>201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Winter</vt:lpstr>
      <vt:lpstr>   Расскажи об этом детям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Расскажи об этом детям</dc:title>
  <dc:creator>админ</dc:creator>
  <cp:lastModifiedBy>админ</cp:lastModifiedBy>
  <cp:revision>5</cp:revision>
  <dcterms:created xsi:type="dcterms:W3CDTF">2012-12-17T05:31:12Z</dcterms:created>
  <dcterms:modified xsi:type="dcterms:W3CDTF">2012-12-17T10:10:53Z</dcterms:modified>
</cp:coreProperties>
</file>