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3" r:id="rId3"/>
    <p:sldId id="257" r:id="rId4"/>
    <p:sldId id="258" r:id="rId5"/>
    <p:sldId id="260" r:id="rId6"/>
    <p:sldId id="261" r:id="rId7"/>
    <p:sldId id="266" r:id="rId8"/>
    <p:sldId id="262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6" r:id="rId19"/>
    <p:sldId id="288" r:id="rId20"/>
    <p:sldId id="289" r:id="rId21"/>
    <p:sldId id="290" r:id="rId22"/>
    <p:sldId id="291" r:id="rId23"/>
    <p:sldId id="292" r:id="rId24"/>
    <p:sldId id="293" r:id="rId25"/>
    <p:sldId id="282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25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9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86CAD20-FE42-4EAC-AA70-171F78692513}" type="datetimeFigureOut">
              <a:rPr lang="ru-RU"/>
              <a:pPr>
                <a:defRPr/>
              </a:pPr>
              <a:t>15.01.2013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D11482B-9D1D-4B82-881E-C887D10E0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673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Заза Охин</a:t>
            </a:r>
          </a:p>
        </p:txBody>
      </p:sp>
      <p:sp>
        <p:nvSpPr>
          <p:cNvPr id="2457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C562B07-CB37-4CBB-A0D7-E40DA2A8DACF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resentations\newear\blue\newyear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313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3140968"/>
            <a:ext cx="6116216" cy="122413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none"/>
        </p:style>
        <p:txBody>
          <a:bodyPr/>
          <a:lstStyle>
            <a:lvl1pPr>
              <a:defRPr b="1" i="1" u="none" strike="noStrike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4509120"/>
            <a:ext cx="5320680" cy="72008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none"/>
        </p:style>
        <p:txBody>
          <a:bodyPr/>
          <a:lstStyle>
            <a:lvl1pPr marL="0" indent="0" algn="ctr">
              <a:buNone/>
              <a:defRPr b="1" i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7CB59-6431-4E66-97DF-1C402FA9992D}" type="datetimeFigureOut">
              <a:rPr lang="ru-RU"/>
              <a:pPr>
                <a:defRPr/>
              </a:pPr>
              <a:t>15.01.2013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0D6F1-4077-4821-96AA-B874F395B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A588B-63E1-4DA5-9613-A3D9E0E92E03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F9394-2BF5-4AE7-91D5-81AA4E95CD7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71756-1180-4AD7-A9AC-9CF2FAC2A900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F77EF-AA75-445B-A314-54E8AB12B6D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946BE-3629-4124-80FF-52A96F833344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B7E2F-B4B2-42C8-B49A-9250EDA47DA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A8E80-0E27-4316-A0FD-E1B6301437B7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87A5E-DD22-4C64-8AAC-484DB633D6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EA552-EEDD-4ACC-8D39-3391009509CB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8F666-50F6-40EB-918E-B0C3567BB8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70773-A511-4794-953D-41656E85F50B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57F6C-1758-4220-A7DA-8BA28194713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B848A-8B76-4B0F-85A9-FCFD0969527D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12CAC-BE32-41B4-ACE9-3624696D297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04053-809D-4DF3-B681-420B966BFB0B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73452-0D3D-4286-8E8D-38E9B1F0337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C7797-3B05-4F1D-A990-59ED21072CE2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7D821-FBDD-468F-B39B-9C087176F52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1DB38-6CD8-4EB4-98F2-D1AB80CFB793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A0077-0592-45CF-804B-585EE9743FC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resentations\newear\blue\blue-slaid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19E1AA-CF9D-47EB-841C-E2DB67E4AF8C}" type="datetimeFigureOut">
              <a:rPr lang="ru-RU"/>
              <a:pPr>
                <a:defRPr/>
              </a:pPr>
              <a:t>15.01.2013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9425BD-7376-4425-A818-8F2387A4B00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spd="slow" advClick="0" advTm="10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H:\&#1082;&#1090;&#1086;%20&#1078;&#1077;%20&#1101;&#1090;&#1086;\&#1087;&#1077;&#1089;&#1085;&#1103;.mp3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4075" y="3357563"/>
            <a:ext cx="6264275" cy="1295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Кто же это? Вот вопрос. Ну, конечно, Дед Мороз!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3938" y="5013325"/>
            <a:ext cx="5319712" cy="14398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mtClean="0">
                <a:solidFill>
                  <a:srgbClr val="17375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Доу  № 8  </a:t>
            </a:r>
            <a:r>
              <a:rPr lang="ru-RU" smtClean="0">
                <a:solidFill>
                  <a:srgbClr val="17375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Авторы: </a:t>
            </a:r>
            <a:r>
              <a:rPr lang="ru-RU" smtClean="0">
                <a:solidFill>
                  <a:srgbClr val="17375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Пашиева А. Г., Гизатулина Л.К., Шашкова Е.Н</a:t>
            </a:r>
            <a:r>
              <a:rPr lang="ru-RU" smtClean="0">
                <a:solidFill>
                  <a:srgbClr val="558ED5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  <p:pic>
        <p:nvPicPr>
          <p:cNvPr id="14339" name="Picture 4" descr="D:\Presentations\newear\ded-moroz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981075"/>
            <a:ext cx="28575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песн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6497960"/>
            <a:ext cx="360040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Людмила\Рабочий стол\Картинки Дед Мороз\Деды Морозы\67805164_1292204198_464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0" y="333375"/>
            <a:ext cx="88900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Российский Дед Мороз</a:t>
            </a: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608013" y="1495896"/>
            <a:ext cx="8229600" cy="4641380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Имя</a:t>
            </a:r>
            <a:r>
              <a:rPr lang="ru-RU" dirty="0" smtClean="0"/>
              <a:t>: </a:t>
            </a:r>
            <a:r>
              <a:rPr lang="ru-RU" dirty="0" smtClean="0">
                <a:solidFill>
                  <a:srgbClr val="C00000"/>
                </a:solidFill>
              </a:rPr>
              <a:t>Мороз,(</a:t>
            </a:r>
            <a:r>
              <a:rPr lang="ru-RU" dirty="0" err="1" smtClean="0">
                <a:solidFill>
                  <a:srgbClr val="C00000"/>
                </a:solidFill>
              </a:rPr>
              <a:t>Морозко</a:t>
            </a:r>
            <a:r>
              <a:rPr lang="ru-RU" dirty="0" smtClean="0">
                <a:solidFill>
                  <a:srgbClr val="C00000"/>
                </a:solidFill>
              </a:rPr>
              <a:t>, Трескун, </a:t>
            </a:r>
            <a:r>
              <a:rPr lang="ru-RU" dirty="0" err="1" smtClean="0">
                <a:solidFill>
                  <a:srgbClr val="C00000"/>
                </a:solidFill>
              </a:rPr>
              <a:t>Студенец</a:t>
            </a:r>
            <a:r>
              <a:rPr lang="ru-RU" dirty="0" smtClean="0">
                <a:solidFill>
                  <a:srgbClr val="C00000"/>
                </a:solidFill>
              </a:rPr>
              <a:t>), прообраз Деда Мороза Святой Николай</a:t>
            </a:r>
            <a:r>
              <a:rPr lang="ru-RU" dirty="0" smtClean="0"/>
              <a:t>.</a:t>
            </a:r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Возраст</a:t>
            </a:r>
            <a:r>
              <a:rPr lang="ru-RU" dirty="0" smtClean="0"/>
              <a:t>: </a:t>
            </a:r>
            <a:r>
              <a:rPr lang="ru-RU" dirty="0" smtClean="0">
                <a:solidFill>
                  <a:srgbClr val="C00000"/>
                </a:solidFill>
              </a:rPr>
              <a:t>более 2000 лет</a:t>
            </a:r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День Рождения</a:t>
            </a:r>
            <a:r>
              <a:rPr lang="ru-RU" dirty="0" smtClean="0"/>
              <a:t>: </a:t>
            </a:r>
            <a:r>
              <a:rPr lang="ru-RU" dirty="0" smtClean="0">
                <a:solidFill>
                  <a:srgbClr val="C00000"/>
                </a:solidFill>
              </a:rPr>
              <a:t>18 ноября.</a:t>
            </a:r>
          </a:p>
          <a:p>
            <a:pPr>
              <a:defRPr/>
            </a:pPr>
            <a:endParaRPr lang="ru-RU" dirty="0" smtClean="0">
              <a:solidFill>
                <a:srgbClr val="C00000"/>
              </a:solidFill>
            </a:endParaRPr>
          </a:p>
          <a:p>
            <a:pPr marL="342900" lvl="8" indent="-342900" fontAlgn="base">
              <a:spcAft>
                <a:spcPct val="0"/>
              </a:spcAft>
              <a:buFont typeface="Arial" charset="0"/>
              <a:buChar char="•"/>
              <a:defRPr/>
            </a:pPr>
            <a:r>
              <a:rPr lang="ru-RU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Место проживания</a:t>
            </a:r>
            <a:r>
              <a:rPr lang="ru-RU" sz="3200" dirty="0" smtClean="0"/>
              <a:t>: </a:t>
            </a:r>
            <a:r>
              <a:rPr lang="ru-RU" sz="3200" dirty="0" smtClean="0">
                <a:solidFill>
                  <a:srgbClr val="C00000"/>
                </a:solidFill>
              </a:rPr>
              <a:t>Великий Устюг</a:t>
            </a:r>
            <a:r>
              <a:rPr lang="ru-RU" dirty="0" smtClean="0"/>
              <a:t>.</a:t>
            </a:r>
          </a:p>
          <a:p>
            <a:pPr>
              <a:defRPr/>
            </a:pPr>
            <a:endParaRPr lang="ru-RU" dirty="0" smtClean="0"/>
          </a:p>
        </p:txBody>
      </p:sp>
      <p:pic>
        <p:nvPicPr>
          <p:cNvPr id="16387" name="Picture 2" descr="D:\Presentations\newear\novyj-god-8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0" y="-25400"/>
            <a:ext cx="1793875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D:\Presentations\newear\blue\blue-slai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C00000"/>
                </a:solidFill>
              </a:rPr>
              <a:t>Дом Деда Мороза в Великом Устюге</a:t>
            </a:r>
          </a:p>
        </p:txBody>
      </p:sp>
      <p:pic>
        <p:nvPicPr>
          <p:cNvPr id="17411" name="Picture 3" descr="D:\Presentations\newear\novyj-god-12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97205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:\Documents and Settings\Людмила\Рабочий стол\Картинки Дед Мороз\13-ded-moroz-04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258888" y="1600200"/>
            <a:ext cx="6985000" cy="4997450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C00000"/>
                </a:solidFill>
              </a:rPr>
              <a:t>Американский Дед Мороз – Санта Клаус</a:t>
            </a:r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>
          <a:xfrm>
            <a:off x="250825" y="2060575"/>
            <a:ext cx="4176713" cy="4464050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Для того, чтобы лететь по небу, ему надо только сунуть палец в ноздрю волшебному говорящему оленю по имени Рудольф – Красный нос.</a:t>
            </a:r>
          </a:p>
        </p:txBody>
      </p:sp>
      <p:pic>
        <p:nvPicPr>
          <p:cNvPr id="6148" name="Picture 4" descr="C:\Documents and Settings\Людмила\Рабочий стол\Картинки Дед Мороз\Деды Морозы\img-20111224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1916113"/>
            <a:ext cx="417671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smtClean="0">
                <a:solidFill>
                  <a:schemeClr val="accent2"/>
                </a:solidFill>
              </a:rPr>
              <a:t>Шведский Дед Мороз – Юль Томтен</a:t>
            </a: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457200" y="1628775"/>
            <a:ext cx="4186238" cy="4497388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.</a:t>
            </a:r>
          </a:p>
          <a:p>
            <a:pPr>
              <a:defRPr/>
            </a:pPr>
            <a:r>
              <a:rPr lang="ru-RU" sz="3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Он живет в волшебном лесу и у него есть помощник- снеговик </a:t>
            </a:r>
            <a:r>
              <a:rPr lang="ru-RU" sz="36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Дасти</a:t>
            </a:r>
            <a:r>
              <a:rPr lang="ru-RU" sz="3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1700213"/>
            <a:ext cx="38766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accent2"/>
                </a:solidFill>
              </a:rPr>
              <a:t>Итальянский Дед Мороз – Баббе Натале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2205038"/>
            <a:ext cx="6624637" cy="3878262"/>
          </a:xfrm>
        </p:spPr>
        <p:txBody>
          <a:bodyPr/>
          <a:lstStyle/>
          <a:p>
            <a:pPr>
              <a:defRPr/>
            </a:pPr>
            <a:r>
              <a:rPr lang="ru-RU" sz="4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Баббе</a:t>
            </a:r>
            <a:r>
              <a:rPr lang="ru-RU" sz="4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Натале проникает в дом через печную трубу, приносит подарки. В каждом доме для него оставляют чашечку молока</a:t>
            </a:r>
            <a:r>
              <a:rPr lang="ru-RU" sz="4000" dirty="0" smtClean="0"/>
              <a:t>.</a:t>
            </a:r>
            <a:endParaRPr lang="ru-RU" sz="4000" dirty="0"/>
          </a:p>
        </p:txBody>
      </p:sp>
      <p:pic>
        <p:nvPicPr>
          <p:cNvPr id="20483" name="Picture 3" descr="C:\Documents and Settings\Людмила\Рабочий стол\Картинки Дед Мороз\Анимация\b7bd69277a48357e1d194e1a7803d36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34100" y="2060575"/>
            <a:ext cx="30099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Людмила\Рабочий стол\Картинки Дед Мороз\Деды Морозы\9595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0" y="0"/>
            <a:ext cx="12192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225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Якутский помощник Деда Мороза – Эхээ Дьыл</a:t>
            </a:r>
          </a:p>
        </p:txBody>
      </p:sp>
      <p:pic>
        <p:nvPicPr>
          <p:cNvPr id="23554" name="Picture 2" descr="C:\Documents and Settings\Людмила\Рабочий стол\Картинки Дед Мороз\Деды Морозы\rf-mammot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11413" y="1773238"/>
            <a:ext cx="4032250" cy="4895850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smtClean="0">
                <a:solidFill>
                  <a:schemeClr val="accent2"/>
                </a:solidFill>
              </a:rPr>
              <a:t>Увлин увгун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844675"/>
            <a:ext cx="3251200" cy="4679950"/>
          </a:xfrm>
        </p:spPr>
        <p:txBody>
          <a:bodyPr/>
          <a:lstStyle/>
          <a:p>
            <a:pPr>
              <a:defRPr/>
            </a:pPr>
            <a:r>
              <a:rPr lang="ru-RU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Монгольский Дед Мороз – главный пастух. В руке у него кнут, а на поясе сумка с трутом и огнивом. </a:t>
            </a: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Его помощницу зовут  </a:t>
            </a:r>
            <a:r>
              <a:rPr lang="ru-RU" sz="28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Зазан</a:t>
            </a:r>
            <a:r>
              <a:rPr lang="ru-RU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Охин</a:t>
            </a:r>
            <a:r>
              <a:rPr lang="ru-RU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(Девочка Снег)</a:t>
            </a:r>
            <a:endParaRPr lang="ru-RU" sz="28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4578" name="Picture 2" descr="C:\Documents and Settings\Людмила\Рабочий стол\Картинки Дед Мороз\Деды Морозы\73689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067175" y="692150"/>
            <a:ext cx="4391025" cy="5853113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4043363" cy="5903912"/>
          </a:xfrm>
        </p:spPr>
        <p:txBody>
          <a:bodyPr/>
          <a:lstStyle/>
          <a:p>
            <a:r>
              <a:rPr lang="ru-RU" sz="5400" smtClean="0">
                <a:solidFill>
                  <a:schemeClr val="accent2"/>
                </a:solidFill>
              </a:rPr>
              <a:t>Французский друг Деда Мороза – Пер Ноэль.</a:t>
            </a:r>
          </a:p>
        </p:txBody>
      </p:sp>
      <p:pic>
        <p:nvPicPr>
          <p:cNvPr id="3" name="Picture 11" descr="пер ноэль1"/>
          <p:cNvPicPr>
            <a:picLocks noChangeAspect="1" noChangeArrowheads="1"/>
          </p:cNvPicPr>
          <p:nvPr/>
        </p:nvPicPr>
        <p:blipFill>
          <a:blip r:embed="rId2"/>
          <a:srcRect t="9685"/>
          <a:stretch>
            <a:fillRect/>
          </a:stretch>
        </p:blipFill>
        <p:spPr bwMode="auto">
          <a:xfrm>
            <a:off x="4572000" y="765175"/>
            <a:ext cx="4392613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931150" cy="923925"/>
          </a:xfrm>
        </p:spPr>
        <p:txBody>
          <a:bodyPr/>
          <a:lstStyle/>
          <a:p>
            <a:r>
              <a:rPr lang="ru-RU" sz="3200" smtClean="0">
                <a:solidFill>
                  <a:schemeClr val="accent2"/>
                </a:solidFill>
              </a:rPr>
              <a:t>Дед Мороз в Бельгии – Святой Николай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700213"/>
            <a:ext cx="3008313" cy="4425950"/>
          </a:xfrm>
        </p:spPr>
        <p:txBody>
          <a:bodyPr/>
          <a:lstStyle/>
          <a:p>
            <a:pPr>
              <a:defRPr/>
            </a:pPr>
            <a:r>
              <a:rPr lang="ru-RU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Семье, которая приютит Святого Николая достанется золотое яблоко. </a:t>
            </a: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Мавр  по имени Черный Питер сопровождает Святого Николая повсюду.</a:t>
            </a:r>
            <a:endParaRPr lang="ru-RU" sz="28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5387" r="7680"/>
          <a:stretch>
            <a:fillRect/>
          </a:stretch>
        </p:blipFill>
        <p:spPr>
          <a:xfrm>
            <a:off x="3708400" y="1773238"/>
            <a:ext cx="5111750" cy="4418012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solidFill>
                  <a:schemeClr val="accent2"/>
                </a:solidFill>
              </a:rPr>
              <a:t>Во всех станах Деда Мороза встречают весело: устраивают карнавалы,  </a:t>
            </a:r>
          </a:p>
        </p:txBody>
      </p:sp>
      <p:pic>
        <p:nvPicPr>
          <p:cNvPr id="25603" name="Picture 3" descr="C:\Documents and Settings\Людмила\Рабочий стол\Картинки Дед Мороз\Как встреч\1328982492677605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2276475"/>
            <a:ext cx="4316412" cy="3673475"/>
          </a:xfrm>
        </p:spPr>
      </p:pic>
      <p:pic>
        <p:nvPicPr>
          <p:cNvPr id="25605" name="Picture 5" descr="C:\Documents and Settings\Людмила\Рабочий стол\Картинки Дед Мороз\Как встреч\88ccff3ee88c5055-larg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0825" y="2276475"/>
            <a:ext cx="4256088" cy="3744913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Праздничные шествия</a:t>
            </a:r>
          </a:p>
        </p:txBody>
      </p:sp>
      <p:pic>
        <p:nvPicPr>
          <p:cNvPr id="26626" name="Picture 2" descr="C:\Documents and Settings\Людмила\Рабочий стол\Картинки Дед Мороз\Как встреч\1326189572_china_new_year_2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916113"/>
            <a:ext cx="3997325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C:\Documents and Settings\Людмила\Рабочий стол\Картинки Дед Мороз\Как встреч\012ha9b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916113"/>
            <a:ext cx="4429125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Готовят подарки, накрывают праздничный стол</a:t>
            </a:r>
          </a:p>
        </p:txBody>
      </p:sp>
      <p:pic>
        <p:nvPicPr>
          <p:cNvPr id="27650" name="Picture 2" descr="C:\Documents and Settings\Людмила\Рабочий стол\Картинки Дед Мороз\Как встреч\6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5040313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C:\Documents and Settings\Людмила\Рабочий стол\Картинки Дед Мороз\Как встреч\36007109_1228005657_Voileipa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4149725"/>
            <a:ext cx="3671888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C:\Documents and Settings\Людмила\Рабочий стол\Картинки Дед Мороз\Как встреч\2625330_2150835604_4770686874_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5963" y="1700213"/>
            <a:ext cx="30480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А в жарких странах на счастье обливают друг друга водой</a:t>
            </a:r>
          </a:p>
        </p:txBody>
      </p:sp>
      <p:pic>
        <p:nvPicPr>
          <p:cNvPr id="28674" name="Picture 2" descr="C:\Documents and Settings\Людмила\Рабочий стол\Картинки Дед Мороз\Как встреч\1293269281_hiop.ru_2007061215120089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600200"/>
            <a:ext cx="7777162" cy="4924425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/>
          <a:lstStyle/>
          <a:p>
            <a:r>
              <a:rPr lang="ru-RU" sz="3200" smtClean="0">
                <a:solidFill>
                  <a:schemeClr val="accent2"/>
                </a:solidFill>
              </a:rPr>
              <a:t>В России тоже готовятся к встрече Деда Мороза: наряжают елку, водят хороводы, устраивают фейерверк</a:t>
            </a:r>
          </a:p>
        </p:txBody>
      </p:sp>
      <p:pic>
        <p:nvPicPr>
          <p:cNvPr id="29698" name="Picture 2" descr="C:\Documents and Settings\Людмила\Рабочий стол\Картинки Дед Мороз\Как встреч\1228431742_horovod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205038"/>
            <a:ext cx="4249738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C:\Documents and Settings\Людмила\Рабочий стол\Картинки Дед Мороз\Как встреч\ny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133600"/>
            <a:ext cx="4249737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Мы тоже готовились к встрече Деда Мороза</a:t>
            </a:r>
          </a:p>
        </p:txBody>
      </p:sp>
      <p:sp>
        <p:nvSpPr>
          <p:cNvPr id="32770" name="Текст 2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4040188" cy="647700"/>
          </a:xfrm>
        </p:spPr>
        <p:txBody>
          <a:bodyPr/>
          <a:lstStyle/>
          <a:p>
            <a:r>
              <a:rPr lang="ru-RU" sz="2800" smtClean="0">
                <a:solidFill>
                  <a:schemeClr val="accent1"/>
                </a:solidFill>
              </a:rPr>
              <a:t>Протоптали дорожки</a:t>
            </a:r>
          </a:p>
        </p:txBody>
      </p:sp>
      <p:sp>
        <p:nvSpPr>
          <p:cNvPr id="32771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1"/>
                </a:solidFill>
              </a:rPr>
              <a:t>Украсили их цветными льдинками</a:t>
            </a:r>
          </a:p>
        </p:txBody>
      </p:sp>
      <p:pic>
        <p:nvPicPr>
          <p:cNvPr id="2050" name="Picture 2" descr="C:\Documents and Settings\Людмила\Рабочий стол\На участке\IMG_08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2276475"/>
            <a:ext cx="4246563" cy="3889375"/>
          </a:xfrm>
        </p:spPr>
      </p:pic>
      <p:pic>
        <p:nvPicPr>
          <p:cNvPr id="2051" name="Picture 3" descr="C:\Documents and Settings\Людмила\Рабочий стол\На участке\IMG_083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645025" y="2276475"/>
            <a:ext cx="4319588" cy="3889375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1143000"/>
          </a:xfrm>
        </p:spPr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Слепили снеговиков и построили крепость</a:t>
            </a:r>
          </a:p>
        </p:txBody>
      </p:sp>
      <p:pic>
        <p:nvPicPr>
          <p:cNvPr id="4098" name="Picture 2" descr="C:\Documents and Settings\Людмила\Рабочий стол\На участке\Фото00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2133600"/>
            <a:ext cx="4316413" cy="3743325"/>
          </a:xfrm>
        </p:spPr>
      </p:pic>
      <p:pic>
        <p:nvPicPr>
          <p:cNvPr id="4099" name="Picture 3" descr="C:\Documents and Settings\Людмила\Рабочий стол\На участке\Фото00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48200" y="2133600"/>
            <a:ext cx="4316413" cy="3816350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Организовали выставку поделок</a:t>
            </a:r>
          </a:p>
        </p:txBody>
      </p:sp>
      <p:pic>
        <p:nvPicPr>
          <p:cNvPr id="7170" name="Picture 2" descr="C:\Documents and Settings\Людмила\Рабочий стол\Поделки\Богатырские игры 09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1844675"/>
            <a:ext cx="4038600" cy="3887788"/>
          </a:xfrm>
        </p:spPr>
      </p:pic>
      <p:pic>
        <p:nvPicPr>
          <p:cNvPr id="7171" name="Picture 3" descr="C:\Documents and Settings\Людмила\Рабочий стол\Поделки\Новый год 2011-2012 1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1844675"/>
            <a:ext cx="4244975" cy="3889375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242" name="Picture 2" descr="C:\Documents and Settings\Людмила\Рабочий стол\Поделки\Новый год 2011-2012 14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59338" y="1341438"/>
            <a:ext cx="4038600" cy="4103687"/>
          </a:xfrm>
        </p:spPr>
      </p:pic>
      <p:pic>
        <p:nvPicPr>
          <p:cNvPr id="10243" name="Picture 3" descr="C:\Documents and Settings\Людмила\Рабочий стол\Поделки\Богатырские игры 09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68313" y="1341438"/>
            <a:ext cx="4038600" cy="4032250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Водили хороводы</a:t>
            </a:r>
          </a:p>
        </p:txBody>
      </p:sp>
      <p:pic>
        <p:nvPicPr>
          <p:cNvPr id="12290" name="Picture 2" descr="C:\Documents and Settings\Людмила\Рабочий стол\Праздник\новый год 2012-2013 0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2276475"/>
            <a:ext cx="4316412" cy="3455988"/>
          </a:xfrm>
        </p:spPr>
      </p:pic>
      <p:pic>
        <p:nvPicPr>
          <p:cNvPr id="12291" name="Picture 3" descr="C:\Documents and Settings\Людмила\Рабочий стол\Праздник\новый год 2012-2013 07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79388" y="2205038"/>
            <a:ext cx="4327525" cy="3671887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Так весело танцевали…</a:t>
            </a:r>
          </a:p>
        </p:txBody>
      </p:sp>
      <p:pic>
        <p:nvPicPr>
          <p:cNvPr id="13314" name="Picture 2" descr="C:\Documents and Settings\Людмила\Рабочий стол\Праздник\новый год 2012-2013 0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1916113"/>
            <a:ext cx="4316413" cy="3460750"/>
          </a:xfrm>
        </p:spPr>
      </p:pic>
      <p:pic>
        <p:nvPicPr>
          <p:cNvPr id="13315" name="Picture 3" descr="C:\Documents and Settings\Людмила\Рабочий стол\Праздник\новый год 2012-2013 0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79388" y="1916113"/>
            <a:ext cx="4316412" cy="3460750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Что Дед Мороз и сам пустился в пляс</a:t>
            </a:r>
          </a:p>
        </p:txBody>
      </p:sp>
      <p:pic>
        <p:nvPicPr>
          <p:cNvPr id="14338" name="Picture 2" descr="C:\Documents and Settings\Людмила\Рабочий стол\Праздник\новый год 2012-2013 06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2133600"/>
            <a:ext cx="4248150" cy="3598863"/>
          </a:xfrm>
        </p:spPr>
      </p:pic>
      <p:pic>
        <p:nvPicPr>
          <p:cNvPr id="14339" name="Picture 3" descr="C:\Documents and Settings\Людмила\Рабочий стол\Праздник\Новый год 2011-2012 06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0825" y="2133600"/>
            <a:ext cx="4244975" cy="3598863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>
          <a:xfrm>
            <a:off x="611188" y="836613"/>
            <a:ext cx="8229600" cy="1143000"/>
          </a:xfrm>
        </p:spPr>
        <p:txBody>
          <a:bodyPr/>
          <a:lstStyle/>
          <a:p>
            <a:r>
              <a:rPr lang="ru-RU" smtClean="0">
                <a:solidFill>
                  <a:schemeClr val="accent2"/>
                </a:solidFill>
              </a:rPr>
              <a:t>До свиданья, Дед Мороз! Ждем новой встречи с тобой у новогодней елки.</a:t>
            </a:r>
          </a:p>
        </p:txBody>
      </p:sp>
      <p:pic>
        <p:nvPicPr>
          <p:cNvPr id="39938" name="Picture 4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620713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5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29260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6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916113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4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4762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5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6188" y="234950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5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4652963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5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2852738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7" descr="C:\Documents and Settings\Людмила\Рабочий стол\Картинки Дед Мороз\1261515154_0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2349500"/>
            <a:ext cx="7272338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6" name="Picture 4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5463" y="429260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7" name="Picture 4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50850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8" name="Picture 4" descr="C:\Documents and Settings\Людмила\Рабочий стол\Картинки Дед Мороз\Анимация\синие звезд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2492375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ue_NewYear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Blue_NewYear</Template>
  <TotalTime>362</TotalTime>
  <Words>324</Words>
  <Application>Microsoft Office PowerPoint</Application>
  <PresentationFormat>Экран (4:3)</PresentationFormat>
  <Paragraphs>42</Paragraphs>
  <Slides>25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Blue_NewYear</vt:lpstr>
      <vt:lpstr>Кто же это? Вот вопрос. Ну, конечно, Дед Мороз!</vt:lpstr>
      <vt:lpstr>Слайд 2</vt:lpstr>
      <vt:lpstr>Российский Дед Мороз</vt:lpstr>
      <vt:lpstr>Дом Деда Мороза в Великом Устюге</vt:lpstr>
      <vt:lpstr>Американский Дед Мороз – Санта Клаус</vt:lpstr>
      <vt:lpstr>Шведский Дед Мороз – Юль Томтен</vt:lpstr>
      <vt:lpstr>Итальянский Дед Мороз – Баббе Натале</vt:lpstr>
      <vt:lpstr>Слайд 8</vt:lpstr>
      <vt:lpstr>Якутский помощник Деда Мороза – Эхээ Дьыл</vt:lpstr>
      <vt:lpstr>Увлин увгун</vt:lpstr>
      <vt:lpstr>Французский друг Деда Мороза – Пер Ноэль.</vt:lpstr>
      <vt:lpstr>Дед Мороз в Бельгии – Святой Николай</vt:lpstr>
      <vt:lpstr>Во всех станах Деда Мороза встречают весело: устраивают карнавалы,  </vt:lpstr>
      <vt:lpstr>Праздничные шествия</vt:lpstr>
      <vt:lpstr>Готовят подарки, накрывают праздничный стол</vt:lpstr>
      <vt:lpstr>А в жарких странах на счастье обливают друг друга водой</vt:lpstr>
      <vt:lpstr>В России тоже готовятся к встрече Деда Мороза: наряжают елку, водят хороводы, устраивают фейерверк</vt:lpstr>
      <vt:lpstr>Мы тоже готовились к встрече Деда Мороза</vt:lpstr>
      <vt:lpstr>Слепили снеговиков и построили крепость</vt:lpstr>
      <vt:lpstr>Организовали выставку поделок</vt:lpstr>
      <vt:lpstr>Слайд 21</vt:lpstr>
      <vt:lpstr>Водили хороводы</vt:lpstr>
      <vt:lpstr>Так весело танцевали…</vt:lpstr>
      <vt:lpstr>Что Дед Мороз и сам пустился в пляс</vt:lpstr>
      <vt:lpstr>До свиданья, Дед Мороз! Ждем новой встречи с тобой у новогодней елки.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Кто же это? Вот вопрос. Ну, конечно, Дед Мороз!</dc:title>
  <dc:creator>User</dc:creator>
  <dc:description>http://freeppt.ru - Презентации по культуре и искусству. _x000d_
Авторские и профессиональные шаблоны PowerPoint. </dc:description>
  <cp:lastModifiedBy>Fy</cp:lastModifiedBy>
  <cp:revision>42</cp:revision>
  <dcterms:created xsi:type="dcterms:W3CDTF">2013-01-12T09:32:45Z</dcterms:created>
  <dcterms:modified xsi:type="dcterms:W3CDTF">2013-01-15T17:13:04Z</dcterms:modified>
</cp:coreProperties>
</file>