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4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strictFirstAndLastChars="0">
  <p:sldMasterIdLst>
    <p:sldMasterId id="214748365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6858000" cx="9144000"/>
  <p:notesSz cy="9144000" cx="68580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90651C3A-4460-11DB-9652-00E08161165F}"/>
</file>

<file path=ppt/_rels/presentation.xml.rels><?xml version="1.0" encoding="UTF-8" standalone="yes"?><Relationships xmlns="http://schemas.openxmlformats.org/package/2006/relationships"><Relationship Target="slides/slide13.xml" Type="http://schemas.openxmlformats.org/officeDocument/2006/relationships/slide" Id="rId18"/><Relationship Target="slides/slide12.xml" Type="http://schemas.openxmlformats.org/officeDocument/2006/relationships/slide" Id="rId17"/><Relationship Target="slides/slide11.xml" Type="http://schemas.openxmlformats.org/officeDocument/2006/relationships/slide" Id="rId16"/><Relationship Target="slides/slide10.xml" Type="http://schemas.openxmlformats.org/officeDocument/2006/relationships/slide" Id="rId15"/><Relationship Target="slides/slide9.xml" Type="http://schemas.openxmlformats.org/officeDocument/2006/relationships/slide" Id="rId14"/><Relationship Target="presProps.xml" Type="http://schemas.openxmlformats.org/officeDocument/2006/relationships/presProps" Id="rId2"/><Relationship Target="slides/slide7.xml" Type="http://schemas.openxmlformats.org/officeDocument/2006/relationships/slide" Id="rId12"/><Relationship Target="slides/slide8.xml" Type="http://schemas.openxmlformats.org/officeDocument/2006/relationships/slide" Id="rId13"/><Relationship Target="theme/theme3.xml" Type="http://schemas.openxmlformats.org/officeDocument/2006/relationships/theme" Id="rId1"/><Relationship Target="slideMasters/slideMaster1.xml" Type="http://schemas.openxmlformats.org/officeDocument/2006/relationships/slideMaster" Id="rId4"/><Relationship Target="slides/slide5.xml" Type="http://schemas.openxmlformats.org/officeDocument/2006/relationships/slide" Id="rId10"/><Relationship Target="tableStyles.xml" Type="http://schemas.openxmlformats.org/officeDocument/2006/relationships/tableStyles" Id="rId3"/><Relationship Target="slides/slide6.xml" Type="http://schemas.openxmlformats.org/officeDocument/2006/relationships/slide" Id="rId11"/><Relationship Target="slides/slide4.xml" Type="http://schemas.openxmlformats.org/officeDocument/2006/relationships/slide" Id="rId9"/><Relationship Target="slides/slide1.xml" Type="http://schemas.openxmlformats.org/officeDocument/2006/relationships/slide" Id="rId6"/><Relationship Target="notesMasters/notesMaster1.xml" Type="http://schemas.openxmlformats.org/officeDocument/2006/relationships/notesMaster" Id="rId5"/><Relationship Target="slides/slide3.xml" Type="http://schemas.openxmlformats.org/officeDocument/2006/relationships/slide" Id="rId8"/><Relationship Target="slides/slide2.xml" Type="http://schemas.openxmlformats.org/officeDocument/2006/relationships/slide" Id="rId7"/></Relationships>
</file>

<file path=ppt/notesMasters/_rels/notesMaster1.xml.rels><?xml version="1.0" encoding="UTF-8" standalone="yes"?><Relationships xmlns="http://schemas.openxmlformats.org/package/2006/relationships"><Relationship Target="../theme/theme2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3" name="Shape 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0" name="Shape 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1" name="Shape 61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62" name="Shape 6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6" name="Shape 6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7" name="Shape 6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68" name="Shape 6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2" name="Shape 7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3" name="Shape 7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74" name="Shape 7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8" name="Shape 7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9" name="Shape 79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80" name="Shape 8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4" name="Shape 8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5" name="Shape 8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86" name="Shape 8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0" name="Shape 9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1" name="Shape 91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92" name="Shape 9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6" name="Shape 9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7" name="Shape 9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98" name="Shape 9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2" name="Shape 10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3" name="Shape 10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04" name="Shape 10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8" name="Shape 10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9" name="Shape 109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10" name="Shape 11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3" name="Shape 11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4" name="Shape 114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8" name="Shape 11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9" name="Shape 119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4" name="Shape 1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5" name="Shape 12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9" name="Shape 12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0" name="Shape 130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6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8" name="Shape 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" name="Shape 9"/>
          <p:cNvSpPr txBox="1"/>
          <p:nvPr>
            <p:ph type="ctrTitle"/>
          </p:nvPr>
        </p:nvSpPr>
        <p:spPr>
          <a:xfrm>
            <a:off y="1395412" x="685800"/>
            <a:ext cy="1470000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trike="noStrike" u="none" b="1" cap="none" baseline="0" sz="4800" i="0">
                <a:solidFill>
                  <a:srgbClr val="FFA71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algn="l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trike="noStrike" u="none" b="1" cap="none" baseline="0" sz="4800" i="0">
                <a:solidFill>
                  <a:srgbClr val="FFA71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trike="noStrike" u="none" b="1" cap="none" baseline="0" sz="4800" i="0">
                <a:solidFill>
                  <a:srgbClr val="FFA71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trike="noStrike" u="none" b="1" cap="none" baseline="0" sz="4800" i="0">
                <a:solidFill>
                  <a:srgbClr val="FFA71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trike="noStrike" u="none" b="1" cap="none" baseline="0" sz="4800" i="0">
                <a:solidFill>
                  <a:srgbClr val="FFA71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trike="noStrike" u="none" b="1" cap="none" baseline="0" sz="4800" i="0">
                <a:solidFill>
                  <a:srgbClr val="FFA71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trike="noStrike" u="none" b="1" cap="none" baseline="0" sz="4800" i="0">
                <a:solidFill>
                  <a:srgbClr val="FFA71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trike="noStrike" u="none" b="1" cap="none" baseline="0" sz="4800" i="0">
                <a:solidFill>
                  <a:srgbClr val="FFA71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trike="noStrike" u="none" b="1" cap="none" baseline="0" sz="4800" i="0">
                <a:solidFill>
                  <a:srgbClr val="FFA71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10" name="Shape 10"/>
          <p:cNvSpPr txBox="1"/>
          <p:nvPr>
            <p:ph idx="1" type="subTitle"/>
          </p:nvPr>
        </p:nvSpPr>
        <p:spPr>
          <a:xfrm>
            <a:off y="2910423" x="685800"/>
            <a:ext cy="1118399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None/>
              <a:defRPr strike="noStrike" u="none" b="0" cap="none" baseline="0" sz="32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algn="l" rtl="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None/>
              <a:defRPr strike="noStrike" u="none" b="0" cap="none" baseline="0" sz="32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None/>
              <a:defRPr strike="noStrike" u="none" b="0" cap="none" baseline="0" sz="32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None/>
              <a:defRPr strike="noStrike" u="none" b="0" cap="none" baseline="0" sz="32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None/>
              <a:defRPr strike="noStrike" u="none" b="0" cap="none" baseline="0" sz="32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None/>
              <a:defRPr strike="noStrike" u="none" b="0" cap="none" baseline="0" sz="32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None/>
              <a:defRPr strike="noStrike" u="none" b="0" cap="none" baseline="0" sz="32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None/>
              <a:defRPr strike="noStrike" u="none" b="0" cap="none" baseline="0" sz="32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None/>
              <a:defRPr strike="noStrike" u="none" b="0" cap="none" baseline="0" sz="32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grpSp>
        <p:nvGrpSpPr>
          <p:cNvPr id="11" name="Shape 11"/>
          <p:cNvGrpSpPr/>
          <p:nvPr/>
        </p:nvGrpSpPr>
        <p:grpSpPr>
          <a:xfrm>
            <a:off y="4615343" x="0"/>
            <a:ext cy="2197267" cx="9144000"/>
            <a:chOff y="3690482" x="0"/>
            <a:chExt cy="850171" cx="9144000"/>
          </a:xfrm>
        </p:grpSpPr>
        <p:sp>
          <p:nvSpPr>
            <p:cNvPr id="12" name="Shape 12"/>
            <p:cNvSpPr/>
            <p:nvPr/>
          </p:nvSpPr>
          <p:spPr>
            <a:xfrm>
              <a:off y="4419321" x="0"/>
              <a:ext cy="72000" cx="91440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>
              <a:off y="3774403" x="0"/>
              <a:ext cy="118500" cx="9144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4" name="Shape 14"/>
            <p:cNvSpPr/>
            <p:nvPr/>
          </p:nvSpPr>
          <p:spPr>
            <a:xfrm>
              <a:off y="3875339" x="0"/>
              <a:ext cy="116699" cx="9144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5" name="Shape 15"/>
            <p:cNvSpPr/>
            <p:nvPr/>
          </p:nvSpPr>
          <p:spPr>
            <a:xfrm>
              <a:off y="3956051" x="0"/>
              <a:ext cy="182400" cx="9144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6" name="Shape 16"/>
            <p:cNvSpPr/>
            <p:nvPr/>
          </p:nvSpPr>
          <p:spPr>
            <a:xfrm>
              <a:off y="4186767" x="0"/>
              <a:ext cy="133799" cx="9144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7" name="Shape 17"/>
            <p:cNvSpPr/>
            <p:nvPr/>
          </p:nvSpPr>
          <p:spPr>
            <a:xfrm>
              <a:off y="4320625" x="0"/>
              <a:ext cy="72000" cx="914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8" name="Shape 18"/>
            <p:cNvSpPr/>
            <p:nvPr/>
          </p:nvSpPr>
          <p:spPr>
            <a:xfrm>
              <a:off y="4478853" x="0"/>
              <a:ext cy="61800" cx="9144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9" name="Shape 19"/>
            <p:cNvSpPr/>
            <p:nvPr/>
          </p:nvSpPr>
          <p:spPr>
            <a:xfrm>
              <a:off y="3690482" x="0"/>
              <a:ext cy="45600" cx="9144000"/>
            </a:xfrm>
            <a:prstGeom prst="rect">
              <a:avLst/>
            </a:prstGeom>
            <a:solidFill>
              <a:srgbClr val="FFA711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20" name="Shape 2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rtl="0">
              <a:spcBef>
                <a:spcPts val="0"/>
              </a:spcBef>
              <a:buNone/>
              <a:defRPr>
                <a:solidFill>
                  <a:srgbClr val="FFA711"/>
                </a:solidFill>
              </a:defRPr>
            </a:lvl1pPr>
            <a:lvl2pPr rtl="0">
              <a:spcBef>
                <a:spcPts val="0"/>
              </a:spcBef>
              <a:buNone/>
              <a:defRPr>
                <a:solidFill>
                  <a:srgbClr val="FFA711"/>
                </a:solidFill>
              </a:defRPr>
            </a:lvl2pPr>
            <a:lvl3pPr rtl="0">
              <a:spcBef>
                <a:spcPts val="0"/>
              </a:spcBef>
              <a:buNone/>
              <a:defRPr>
                <a:solidFill>
                  <a:srgbClr val="FFA711"/>
                </a:solidFill>
              </a:defRPr>
            </a:lvl3pPr>
            <a:lvl4pPr rtl="0">
              <a:spcBef>
                <a:spcPts val="0"/>
              </a:spcBef>
              <a:buNone/>
              <a:defRPr>
                <a:solidFill>
                  <a:srgbClr val="FFA711"/>
                </a:solidFill>
              </a:defRPr>
            </a:lvl4pPr>
            <a:lvl5pPr rtl="0">
              <a:spcBef>
                <a:spcPts val="0"/>
              </a:spcBef>
              <a:buNone/>
              <a:defRPr>
                <a:solidFill>
                  <a:srgbClr val="FFA711"/>
                </a:solidFill>
              </a:defRPr>
            </a:lvl5pPr>
            <a:lvl6pPr rtl="0">
              <a:spcBef>
                <a:spcPts val="0"/>
              </a:spcBef>
              <a:buNone/>
              <a:defRPr>
                <a:solidFill>
                  <a:srgbClr val="FFA711"/>
                </a:solidFill>
              </a:defRPr>
            </a:lvl6pPr>
            <a:lvl7pPr rtl="0">
              <a:spcBef>
                <a:spcPts val="0"/>
              </a:spcBef>
              <a:buNone/>
              <a:defRPr>
                <a:solidFill>
                  <a:srgbClr val="FFA711"/>
                </a:solidFill>
              </a:defRPr>
            </a:lvl7pPr>
            <a:lvl8pPr rtl="0">
              <a:spcBef>
                <a:spcPts val="0"/>
              </a:spcBef>
              <a:buNone/>
              <a:defRPr>
                <a:solidFill>
                  <a:srgbClr val="FFA711"/>
                </a:solidFill>
              </a:defRPr>
            </a:lvl8pPr>
            <a:lvl9pPr rtl="0">
              <a:spcBef>
                <a:spcPts val="0"/>
              </a:spcBef>
              <a:buNone/>
              <a:defRPr>
                <a:solidFill>
                  <a:srgbClr val="FFA711"/>
                </a:solidFill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y="1600200" x="457200"/>
            <a:ext cy="4356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spcBef>
                <a:spcPts val="0"/>
              </a:spcBef>
              <a:buClr>
                <a:schemeClr val="lt2"/>
              </a:buClr>
              <a:buSzPct val="100000"/>
              <a:buFont typeface="Arial"/>
              <a:buChar char="●"/>
              <a:defRPr sz="320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algn="l" rtl="0">
              <a:spcBef>
                <a:spcPts val="560"/>
              </a:spcBef>
              <a:buClr>
                <a:schemeClr val="lt2"/>
              </a:buClr>
              <a:buSzPct val="100000"/>
              <a:buFont typeface="Courier New"/>
              <a:buChar char="o"/>
              <a:defRPr sz="280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480"/>
              </a:spcBef>
              <a:buClr>
                <a:schemeClr val="lt2"/>
              </a:buClr>
              <a:buSzPct val="100000"/>
              <a:buFont typeface="Wingdings"/>
              <a:buChar char="§"/>
              <a:defRPr sz="240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400"/>
              </a:spcBef>
              <a:buClr>
                <a:schemeClr val="lt2"/>
              </a:buClr>
              <a:buSzPct val="100000"/>
              <a:buFont typeface="Arial"/>
              <a:buChar char="●"/>
              <a:defRPr sz="200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400"/>
              </a:spcBef>
              <a:buClr>
                <a:schemeClr val="lt2"/>
              </a:buClr>
              <a:buSzPct val="100000"/>
              <a:buFont typeface="Courier New"/>
              <a:buChar char="o"/>
              <a:defRPr sz="200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400"/>
              </a:spcBef>
              <a:buClr>
                <a:schemeClr val="lt2"/>
              </a:buClr>
              <a:buSzPct val="100000"/>
              <a:buFont typeface="Wingdings"/>
              <a:buChar char="§"/>
              <a:defRPr sz="200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400"/>
              </a:spcBef>
              <a:buClr>
                <a:schemeClr val="lt2"/>
              </a:buClr>
              <a:buSzPct val="100000"/>
              <a:buFont typeface="Arial"/>
              <a:buChar char="●"/>
              <a:defRPr sz="200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400"/>
              </a:spcBef>
              <a:buClr>
                <a:schemeClr val="lt2"/>
              </a:buClr>
              <a:buSzPct val="100000"/>
              <a:buFont typeface="Courier New"/>
              <a:buChar char="o"/>
              <a:defRPr baseline="0" sz="200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400"/>
              </a:spcBef>
              <a:buClr>
                <a:schemeClr val="lt2"/>
              </a:buClr>
              <a:buSzPct val="100000"/>
              <a:buFont typeface="Wingdings"/>
              <a:buChar char="§"/>
              <a:defRPr baseline="0" sz="200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grpSp>
        <p:nvGrpSpPr>
          <p:cNvPr id="23" name="Shape 23"/>
          <p:cNvGrpSpPr/>
          <p:nvPr/>
        </p:nvGrpSpPr>
        <p:grpSpPr>
          <a:xfrm>
            <a:off y="6078691" x="0"/>
            <a:ext cy="779372" cx="9144000"/>
            <a:chOff y="3690482" x="0"/>
            <a:chExt cy="301556" cx="9144000"/>
          </a:xfrm>
        </p:grpSpPr>
        <p:sp>
          <p:nvSpPr>
            <p:cNvPr id="24" name="Shape 24"/>
            <p:cNvSpPr/>
            <p:nvPr/>
          </p:nvSpPr>
          <p:spPr>
            <a:xfrm>
              <a:off y="3774403" x="0"/>
              <a:ext cy="118500" cx="914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" name="Shape 25"/>
            <p:cNvSpPr/>
            <p:nvPr/>
          </p:nvSpPr>
          <p:spPr>
            <a:xfrm>
              <a:off y="3875339" x="0"/>
              <a:ext cy="116699" cx="91440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6" name="Shape 26"/>
            <p:cNvSpPr/>
            <p:nvPr/>
          </p:nvSpPr>
          <p:spPr>
            <a:xfrm>
              <a:off y="3690482" x="0"/>
              <a:ext cy="45600" cx="9144000"/>
            </a:xfrm>
            <a:prstGeom prst="rect">
              <a:avLst/>
            </a:prstGeom>
            <a:solidFill>
              <a:srgbClr val="FF6428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7" name="Shape 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8" name="Shape 28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y="1600200" x="457200"/>
            <a:ext cy="4356000" cx="4038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spcBef>
                <a:spcPts val="0"/>
              </a:spcBef>
              <a:buNone/>
              <a:defRPr sz="2800">
                <a:solidFill>
                  <a:schemeClr val="lt2"/>
                </a:solidFill>
              </a:defRPr>
            </a:lvl1pPr>
            <a:lvl2pPr rtl="0">
              <a:spcBef>
                <a:spcPts val="0"/>
              </a:spcBef>
              <a:buNone/>
              <a:defRPr sz="2400">
                <a:solidFill>
                  <a:schemeClr val="lt2"/>
                </a:solidFill>
              </a:defRPr>
            </a:lvl2pPr>
            <a:lvl3pPr rtl="0">
              <a:spcBef>
                <a:spcPts val="0"/>
              </a:spcBef>
              <a:buNone/>
              <a:defRPr sz="2000">
                <a:solidFill>
                  <a:schemeClr val="lt2"/>
                </a:solidFill>
              </a:defRPr>
            </a:lvl3pPr>
            <a:lvl4pPr rtl="0">
              <a:spcBef>
                <a:spcPts val="0"/>
              </a:spcBef>
              <a:buNone/>
              <a:defRPr sz="1800">
                <a:solidFill>
                  <a:schemeClr val="lt2"/>
                </a:solidFill>
              </a:defRPr>
            </a:lvl4pPr>
            <a:lvl5pPr rtl="0">
              <a:spcBef>
                <a:spcPts val="0"/>
              </a:spcBef>
              <a:buNone/>
              <a:defRPr sz="1800">
                <a:solidFill>
                  <a:schemeClr val="lt2"/>
                </a:solidFill>
              </a:defRPr>
            </a:lvl5pPr>
            <a:lvl6pPr rtl="0">
              <a:spcBef>
                <a:spcPts val="0"/>
              </a:spcBef>
              <a:buNone/>
              <a:defRPr sz="1800"/>
            </a:lvl6pPr>
            <a:lvl7pPr rtl="0">
              <a:spcBef>
                <a:spcPts val="0"/>
              </a:spcBef>
              <a:buNone/>
              <a:defRPr sz="1800"/>
            </a:lvl7pPr>
            <a:lvl8pPr rtl="0">
              <a:spcBef>
                <a:spcPts val="0"/>
              </a:spcBef>
              <a:buNone/>
              <a:defRPr sz="1800"/>
            </a:lvl8pPr>
            <a:lvl9pPr rtl="0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30" name="Shape 30"/>
          <p:cNvSpPr txBox="1"/>
          <p:nvPr>
            <p:ph idx="2" type="body"/>
          </p:nvPr>
        </p:nvSpPr>
        <p:spPr>
          <a:xfrm>
            <a:off y="1600200" x="4648200"/>
            <a:ext cy="4356000" cx="4038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spcBef>
                <a:spcPts val="0"/>
              </a:spcBef>
              <a:buNone/>
              <a:defRPr sz="2800">
                <a:solidFill>
                  <a:schemeClr val="lt2"/>
                </a:solidFill>
              </a:defRPr>
            </a:lvl1pPr>
            <a:lvl2pPr rtl="0">
              <a:spcBef>
                <a:spcPts val="0"/>
              </a:spcBef>
              <a:buNone/>
              <a:defRPr sz="2400">
                <a:solidFill>
                  <a:schemeClr val="lt2"/>
                </a:solidFill>
              </a:defRPr>
            </a:lvl2pPr>
            <a:lvl3pPr rtl="0">
              <a:spcBef>
                <a:spcPts val="0"/>
              </a:spcBef>
              <a:buNone/>
              <a:defRPr sz="2000">
                <a:solidFill>
                  <a:schemeClr val="lt2"/>
                </a:solidFill>
              </a:defRPr>
            </a:lvl3pPr>
            <a:lvl4pPr rtl="0">
              <a:spcBef>
                <a:spcPts val="0"/>
              </a:spcBef>
              <a:buNone/>
              <a:defRPr sz="1800">
                <a:solidFill>
                  <a:schemeClr val="lt2"/>
                </a:solidFill>
              </a:defRPr>
            </a:lvl4pPr>
            <a:lvl5pPr rtl="0">
              <a:spcBef>
                <a:spcPts val="0"/>
              </a:spcBef>
              <a:buNone/>
              <a:defRPr sz="1800">
                <a:solidFill>
                  <a:schemeClr val="lt2"/>
                </a:solidFill>
              </a:defRPr>
            </a:lvl5pPr>
            <a:lvl6pPr rtl="0">
              <a:spcBef>
                <a:spcPts val="0"/>
              </a:spcBef>
              <a:buNone/>
              <a:defRPr sz="1800"/>
            </a:lvl6pPr>
            <a:lvl7pPr rtl="0">
              <a:spcBef>
                <a:spcPts val="0"/>
              </a:spcBef>
              <a:buNone/>
              <a:defRPr sz="1800"/>
            </a:lvl7pPr>
            <a:lvl8pPr rtl="0">
              <a:spcBef>
                <a:spcPts val="0"/>
              </a:spcBef>
              <a:buNone/>
              <a:defRPr sz="1800"/>
            </a:lvl8pPr>
            <a:lvl9pPr rtl="0">
              <a:spcBef>
                <a:spcPts val="0"/>
              </a:spcBef>
              <a:buNone/>
              <a:defRPr sz="1800"/>
            </a:lvl9pPr>
          </a:lstStyle>
          <a:p/>
        </p:txBody>
      </p:sp>
      <p:grpSp>
        <p:nvGrpSpPr>
          <p:cNvPr id="31" name="Shape 31"/>
          <p:cNvGrpSpPr/>
          <p:nvPr/>
        </p:nvGrpSpPr>
        <p:grpSpPr>
          <a:xfrm>
            <a:off y="6078691" x="0"/>
            <a:ext cy="779372" cx="9144000"/>
            <a:chOff y="3690482" x="0"/>
            <a:chExt cy="301556" cx="9144000"/>
          </a:xfrm>
        </p:grpSpPr>
        <p:sp>
          <p:nvSpPr>
            <p:cNvPr id="32" name="Shape 32"/>
            <p:cNvSpPr/>
            <p:nvPr/>
          </p:nvSpPr>
          <p:spPr>
            <a:xfrm>
              <a:off y="3774403" x="0"/>
              <a:ext cy="118500" cx="9144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3" name="Shape 33"/>
            <p:cNvSpPr/>
            <p:nvPr/>
          </p:nvSpPr>
          <p:spPr>
            <a:xfrm>
              <a:off y="3875339" x="0"/>
              <a:ext cy="116699" cx="9144000"/>
            </a:xfrm>
            <a:prstGeom prst="rect">
              <a:avLst/>
            </a:prstGeom>
            <a:solidFill>
              <a:srgbClr val="E9E0C9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4" name="Shape 34"/>
            <p:cNvSpPr/>
            <p:nvPr/>
          </p:nvSpPr>
          <p:spPr>
            <a:xfrm>
              <a:off y="3690482" x="0"/>
              <a:ext cy="45600" cx="9144000"/>
            </a:xfrm>
            <a:prstGeom prst="rect">
              <a:avLst/>
            </a:prstGeom>
            <a:solidFill>
              <a:srgbClr val="FFA711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35" name="Shape 3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6" name="Shape 36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z="440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grpSp>
        <p:nvGrpSpPr>
          <p:cNvPr id="37" name="Shape 37"/>
          <p:cNvGrpSpPr/>
          <p:nvPr/>
        </p:nvGrpSpPr>
        <p:grpSpPr>
          <a:xfrm>
            <a:off y="6078691" x="0"/>
            <a:ext cy="779372" cx="9144000"/>
            <a:chOff y="3690482" x="0"/>
            <a:chExt cy="301556" cx="9144000"/>
          </a:xfrm>
        </p:grpSpPr>
        <p:sp>
          <p:nvSpPr>
            <p:cNvPr id="38" name="Shape 38"/>
            <p:cNvSpPr/>
            <p:nvPr/>
          </p:nvSpPr>
          <p:spPr>
            <a:xfrm>
              <a:off y="3774403" x="0"/>
              <a:ext cy="118500" cx="9144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9" name="Shape 39"/>
            <p:cNvSpPr/>
            <p:nvPr/>
          </p:nvSpPr>
          <p:spPr>
            <a:xfrm>
              <a:off y="3875339" x="0"/>
              <a:ext cy="116699" cx="9144000"/>
            </a:xfrm>
            <a:prstGeom prst="rect">
              <a:avLst/>
            </a:prstGeom>
            <a:solidFill>
              <a:srgbClr val="E9E0C9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40" name="Shape 40"/>
            <p:cNvSpPr/>
            <p:nvPr/>
          </p:nvSpPr>
          <p:spPr>
            <a:xfrm>
              <a:off y="3690482" x="0"/>
              <a:ext cy="45600" cx="914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1" name="Shape 4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2" name="Shape 42"/>
          <p:cNvSpPr txBox="1"/>
          <p:nvPr>
            <p:ph idx="1" type="body"/>
          </p:nvPr>
        </p:nvSpPr>
        <p:spPr>
          <a:xfrm>
            <a:off y="5367337" x="1792288"/>
            <a:ext cy="629400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z="1400">
                <a:solidFill>
                  <a:srgbClr val="FFA711"/>
                </a:solidFill>
              </a:defRPr>
            </a:lvl1pPr>
            <a:lvl2pPr algn="ctr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z="1400">
                <a:solidFill>
                  <a:srgbClr val="FFA711"/>
                </a:solidFill>
              </a:defRPr>
            </a:lvl2pPr>
            <a:lvl3pPr algn="ctr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z="1400">
                <a:solidFill>
                  <a:srgbClr val="FFA711"/>
                </a:solidFill>
              </a:defRPr>
            </a:lvl3pPr>
            <a:lvl4pPr algn="ctr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z="1400">
                <a:solidFill>
                  <a:srgbClr val="FFA711"/>
                </a:solidFill>
              </a:defRPr>
            </a:lvl4pPr>
            <a:lvl5pPr algn="ctr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z="1400">
                <a:solidFill>
                  <a:srgbClr val="FFA711"/>
                </a:solidFill>
              </a:defRPr>
            </a:lvl5pPr>
            <a:lvl6pPr algn="ctr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z="1400">
                <a:solidFill>
                  <a:srgbClr val="FFA711"/>
                </a:solidFill>
              </a:defRPr>
            </a:lvl6pPr>
            <a:lvl7pPr algn="ctr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z="1400">
                <a:solidFill>
                  <a:srgbClr val="FFA711"/>
                </a:solidFill>
              </a:defRPr>
            </a:lvl7pPr>
            <a:lvl8pPr algn="ctr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z="1400">
                <a:solidFill>
                  <a:srgbClr val="FFA711"/>
                </a:solidFill>
              </a:defRPr>
            </a:lvl8pPr>
            <a:lvl9pPr algn="ctr" rtl="0">
              <a:spcBef>
                <a:spcPts val="0"/>
              </a:spcBef>
              <a:buClr>
                <a:srgbClr val="FFA711"/>
              </a:buClr>
              <a:buSzPct val="100000"/>
              <a:buFont typeface="Georgia"/>
              <a:buNone/>
              <a:defRPr sz="1400">
                <a:solidFill>
                  <a:srgbClr val="FFA711"/>
                </a:solidFill>
              </a:defRPr>
            </a:lvl9pPr>
          </a:lstStyle>
          <a:p/>
        </p:txBody>
      </p:sp>
      <p:grpSp>
        <p:nvGrpSpPr>
          <p:cNvPr id="43" name="Shape 43"/>
          <p:cNvGrpSpPr/>
          <p:nvPr/>
        </p:nvGrpSpPr>
        <p:grpSpPr>
          <a:xfrm>
            <a:off y="6078691" x="0"/>
            <a:ext cy="779372" cx="9144000"/>
            <a:chOff y="3690482" x="0"/>
            <a:chExt cy="301556" cx="9144000"/>
          </a:xfrm>
        </p:grpSpPr>
        <p:sp>
          <p:nvSpPr>
            <p:cNvPr id="44" name="Shape 44"/>
            <p:cNvSpPr/>
            <p:nvPr/>
          </p:nvSpPr>
          <p:spPr>
            <a:xfrm>
              <a:off y="3774403" x="0"/>
              <a:ext cy="118500" cx="914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45" name="Shape 45"/>
            <p:cNvSpPr/>
            <p:nvPr/>
          </p:nvSpPr>
          <p:spPr>
            <a:xfrm>
              <a:off y="3875339" x="0"/>
              <a:ext cy="116699" cx="91440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46" name="Shape 46"/>
            <p:cNvSpPr/>
            <p:nvPr/>
          </p:nvSpPr>
          <p:spPr>
            <a:xfrm>
              <a:off y="3690482" x="0"/>
              <a:ext cy="45600" cx="9144000"/>
            </a:xfrm>
            <a:prstGeom prst="rect">
              <a:avLst/>
            </a:prstGeom>
            <a:solidFill>
              <a:srgbClr val="FF6428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47" name="Shape 4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id="48" name="Shape 48"/>
          <p:cNvGrpSpPr/>
          <p:nvPr/>
        </p:nvGrpSpPr>
        <p:grpSpPr>
          <a:xfrm>
            <a:off y="4615343" x="0"/>
            <a:ext cy="2197267" cx="9144000"/>
            <a:chOff y="3690482" x="0"/>
            <a:chExt cy="850171" cx="9144000"/>
          </a:xfrm>
        </p:grpSpPr>
        <p:sp>
          <p:nvSpPr>
            <p:cNvPr id="49" name="Shape 49"/>
            <p:cNvSpPr/>
            <p:nvPr/>
          </p:nvSpPr>
          <p:spPr>
            <a:xfrm>
              <a:off y="4419321" x="0"/>
              <a:ext cy="72000" cx="91440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0" name="Shape 50"/>
            <p:cNvSpPr/>
            <p:nvPr/>
          </p:nvSpPr>
          <p:spPr>
            <a:xfrm>
              <a:off y="3774403" x="0"/>
              <a:ext cy="118500" cx="9144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1" name="Shape 51"/>
            <p:cNvSpPr/>
            <p:nvPr/>
          </p:nvSpPr>
          <p:spPr>
            <a:xfrm>
              <a:off y="3875339" x="0"/>
              <a:ext cy="116699" cx="9144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2" name="Shape 52"/>
            <p:cNvSpPr/>
            <p:nvPr/>
          </p:nvSpPr>
          <p:spPr>
            <a:xfrm>
              <a:off y="3956051" x="0"/>
              <a:ext cy="182400" cx="9144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3" name="Shape 53"/>
            <p:cNvSpPr/>
            <p:nvPr/>
          </p:nvSpPr>
          <p:spPr>
            <a:xfrm>
              <a:off y="4186767" x="0"/>
              <a:ext cy="133799" cx="9144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4" name="Shape 54"/>
            <p:cNvSpPr/>
            <p:nvPr/>
          </p:nvSpPr>
          <p:spPr>
            <a:xfrm>
              <a:off y="4320625" x="0"/>
              <a:ext cy="72000" cx="914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5" name="Shape 55"/>
            <p:cNvSpPr/>
            <p:nvPr/>
          </p:nvSpPr>
          <p:spPr>
            <a:xfrm>
              <a:off y="4478853" x="0"/>
              <a:ext cy="61800" cx="9144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6" name="Shape 56"/>
            <p:cNvSpPr/>
            <p:nvPr/>
          </p:nvSpPr>
          <p:spPr>
            <a:xfrm>
              <a:off y="3690482" x="0"/>
              <a:ext cy="45600" cx="9144000"/>
            </a:xfrm>
            <a:prstGeom prst="rect">
              <a:avLst/>
            </a:prstGeom>
            <a:solidFill>
              <a:srgbClr val="FFA711"/>
            </a:solidFill>
            <a:ln>
              <a:noFill/>
            </a:ln>
          </p:spPr>
          <p:txBody>
            <a:bodyPr bIns="45700" rIns="91425" lIns="91425" tIns="45700" anchor="t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4.xml" Type="http://schemas.openxmlformats.org/officeDocument/2006/relationships/slideLayout" Id="rId4"/><Relationship Target="../slideLayouts/slideLayout3.xml" Type="http://schemas.openxmlformats.org/officeDocument/2006/relationships/slideLayout" Id="rId3"/><Relationship Target="../slideLayouts/slideLayout6.xml" Type="http://schemas.openxmlformats.org/officeDocument/2006/relationships/slideLayout" Id="rId6"/><Relationship Target="../slideLayouts/slideLayout5.xml" Type="http://schemas.openxmlformats.org/officeDocument/2006/relationships/slideLayout" Id="rId5"/><Relationship Target="../theme/theme1.xml" Type="http://schemas.openxmlformats.org/officeDocument/2006/relationships/theme" Id="rId7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7E0F23"/>
        </a:solidFill>
      </p:bgPr>
    </p:bg>
    <p:spTree>
      <p:nvGrpSpPr>
        <p:cNvPr id="4" name="Shape 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" name="Shape 5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trike="noStrike" u="none" b="0" cap="none" baseline="0" sz="4400" i="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trike="noStrike" u="none" b="0" cap="none" baseline="0" sz="4400" i="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trike="noStrike" u="none" b="0" cap="none" baseline="0" sz="4400" i="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trike="noStrike" u="none" b="0" cap="none" baseline="0" sz="4400" i="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trike="noStrike" u="none" b="0" cap="none" baseline="0" sz="4400" i="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trike="noStrike" u="none" b="0" cap="none" baseline="0" sz="4400" i="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trike="noStrike" u="none" b="0" cap="none" baseline="0" sz="4400" i="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trike="noStrike" u="none" b="0" cap="none" baseline="0" sz="4400" i="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0"/>
              </a:spcBef>
              <a:buClr>
                <a:schemeClr val="accent2"/>
              </a:buClr>
              <a:buSzPct val="100000"/>
              <a:buFont typeface="Georgia"/>
              <a:buNone/>
              <a:defRPr strike="noStrike" u="none" b="0" cap="none" baseline="0" sz="4400" i="0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6" name="Shape 6"/>
          <p:cNvSpPr txBox="1"/>
          <p:nvPr>
            <p:ph idx="1" type="body"/>
          </p:nvPr>
        </p:nvSpPr>
        <p:spPr>
          <a:xfrm>
            <a:off y="1600200" x="457200"/>
            <a:ext cy="45261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spcBef>
                <a:spcPts val="0"/>
              </a:spcBef>
              <a:buClr>
                <a:schemeClr val="lt2"/>
              </a:buClr>
              <a:buSzPct val="100000"/>
              <a:buFont typeface="Arial"/>
              <a:buChar char="●"/>
              <a:defRPr strike="noStrike" u="none" b="0" cap="none" baseline="0" sz="32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algn="l" rtl="0">
              <a:spcBef>
                <a:spcPts val="560"/>
              </a:spcBef>
              <a:buClr>
                <a:schemeClr val="lt2"/>
              </a:buClr>
              <a:buSzPct val="100000"/>
              <a:buFont typeface="Courier New"/>
              <a:buChar char="o"/>
              <a:defRPr strike="noStrike" u="none" b="0" cap="none" baseline="0" sz="28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480"/>
              </a:spcBef>
              <a:buClr>
                <a:schemeClr val="lt2"/>
              </a:buClr>
              <a:buSzPct val="100000"/>
              <a:buFont typeface="Wingdings"/>
              <a:buChar char="§"/>
              <a:defRPr strike="noStrike" u="none" b="0" cap="none" baseline="0" sz="24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400"/>
              </a:spcBef>
              <a:buClr>
                <a:schemeClr val="lt2"/>
              </a:buClr>
              <a:buSzPct val="100000"/>
              <a:buFont typeface="Arial"/>
              <a:buChar char="●"/>
              <a:defRPr strike="noStrike" u="none" b="0" cap="none" baseline="0" sz="20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400"/>
              </a:spcBef>
              <a:buClr>
                <a:schemeClr val="lt2"/>
              </a:buClr>
              <a:buSzPct val="100000"/>
              <a:buFont typeface="Courier New"/>
              <a:buChar char="o"/>
              <a:defRPr strike="noStrike" u="none" b="0" cap="none" baseline="0" sz="20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400"/>
              </a:spcBef>
              <a:buClr>
                <a:schemeClr val="lt2"/>
              </a:buClr>
              <a:buSzPct val="100000"/>
              <a:buFont typeface="Wingdings"/>
              <a:buChar char="§"/>
              <a:defRPr strike="noStrike" u="none" b="0" cap="none" baseline="0" sz="20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400"/>
              </a:spcBef>
              <a:buClr>
                <a:schemeClr val="lt2"/>
              </a:buClr>
              <a:buSzPct val="100000"/>
              <a:buFont typeface="Arial"/>
              <a:buChar char="●"/>
              <a:defRPr strike="noStrike" u="none" b="0" cap="none" baseline="0" sz="20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400"/>
              </a:spcBef>
              <a:buClr>
                <a:schemeClr val="lt2"/>
              </a:buClr>
              <a:buSzPct val="100000"/>
              <a:buFont typeface="Courier New"/>
              <a:buChar char="o"/>
              <a:defRPr strike="noStrike" u="none" b="0" cap="none" baseline="0" sz="20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400"/>
              </a:spcBef>
              <a:buClr>
                <a:schemeClr val="lt2"/>
              </a:buClr>
              <a:buSzPct val="100000"/>
              <a:buFont typeface="Wingdings"/>
              <a:buChar char="§"/>
              <a:defRPr strike="noStrike" u="none" b="0" cap="none" baseline="0" sz="2000" i="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7" name="Shape 7"/>
          <p:cNvSpPr/>
          <p:nvPr/>
        </p:nvSpPr>
        <p:spPr>
          <a:xfrm>
            <a:off y="1321" x="0"/>
            <a:ext cy="118200" cx="914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sldNum="0" hdr="0"/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.xml" Type="http://schemas.openxmlformats.org/officeDocument/2006/relationships/slideLayout" Id="rId1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6.xml" Type="http://schemas.openxmlformats.org/officeDocument/2006/relationships/slideLayout" Id="rId1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6.xml" Type="http://schemas.openxmlformats.org/officeDocument/2006/relationships/slideLayout" Id="rId1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6.xml" Type="http://schemas.openxmlformats.org/officeDocument/2006/relationships/slideLayout" Id="rId1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7" name="Shape 5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8" name="Shape 58"/>
          <p:cNvSpPr txBox="1"/>
          <p:nvPr>
            <p:ph type="ctrTitle"/>
          </p:nvPr>
        </p:nvSpPr>
        <p:spPr>
          <a:xfrm>
            <a:off y="635568" x="685800"/>
            <a:ext cy="2229900" cx="77724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3600" lang="ru"/>
              <a:t>федералный государственный образовательный стандарт дошкольного образования</a:t>
            </a:r>
          </a:p>
        </p:txBody>
      </p:sp>
      <p:sp>
        <p:nvSpPr>
          <p:cNvPr id="59" name="Shape 59"/>
          <p:cNvSpPr txBox="1"/>
          <p:nvPr>
            <p:ph idx="1" type="subTitle"/>
          </p:nvPr>
        </p:nvSpPr>
        <p:spPr>
          <a:xfrm>
            <a:off y="2910423" x="685800"/>
            <a:ext cy="1118399" cx="77724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проект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3" fill="hold" presetSubtype="16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7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7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8" fill="hold" presetSubtype="0" presetClass="emph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3" name="Shape 6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4" name="Shape 64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основа разработки стандарта</a:t>
            </a:r>
          </a:p>
        </p:txBody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y="1600200" x="457200"/>
            <a:ext cy="43560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lang="ru"/>
              <a:t>конвенция ООН о правах ребенка</a:t>
            </a:r>
          </a:p>
          <a:p>
            <a:pPr rtl="0" lvl="0" indent="-4318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lang="ru"/>
              <a:t>Конституция РФ</a:t>
            </a:r>
          </a:p>
          <a:p>
            <a:pPr rtl="0" lvl="0" indent="-4318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lang="ru"/>
              <a:t>законодательство РФ</a:t>
            </a:r>
          </a:p>
          <a:p>
            <a:pPr lvl="0" indent="-4318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lang="ru"/>
              <a:t>региональные, национальные этнокультурные и др. особенности народов РФ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10" fill="hold" presetSubtype="0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3" fill="hold" presetSubtype="16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9" name="Shape 6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0" name="Shape 70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принципы стандарта</a:t>
            </a:r>
          </a:p>
        </p:txBody>
      </p:sp>
      <p:sp>
        <p:nvSpPr>
          <p:cNvPr id="71" name="Shape 71"/>
          <p:cNvSpPr txBox="1"/>
          <p:nvPr>
            <p:ph idx="1" type="body"/>
          </p:nvPr>
        </p:nvSpPr>
        <p:spPr>
          <a:xfrm>
            <a:off y="1217025" x="457200"/>
            <a:ext cy="47390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поддержки разнообразия детства;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сохранение уникальности и самоценности детства как важного этапа в общем развитии человека;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полноценного проживания ребенком всех этапов дошкольного детства, амплификации детского развития;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создание благоприятной социальной ситуации развития каждого ребенка в соответствии с его возрастными и индивидуальными особенностями и склонностями;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содействия и сотрудничества детей и взрослых в процессе развития детей и их взаимодействия с людьми, культурой и окружающим миром;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приобщения детей к социокультурным нормам, традициям семьи, общества  и государства;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формирования познавательных интересов и познавательных действий ребенка через его включение в различные виды деят-ти;</a:t>
            </a:r>
          </a:p>
          <a:p>
            <a:pPr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учета этнокультурной и социальной ситуации развития детей.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10" fill="hold" presetSubtype="0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" fill="hold" presetSubtype="8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8" fill="hold" presetSubtype="0" presetClass="emph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5" name="Shape 7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6" name="Shape 76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цели стандарта</a:t>
            </a:r>
          </a:p>
        </p:txBody>
      </p:sp>
      <p:sp>
        <p:nvSpPr>
          <p:cNvPr id="77" name="Shape 77"/>
          <p:cNvSpPr txBox="1"/>
          <p:nvPr>
            <p:ph idx="1" type="body"/>
          </p:nvPr>
        </p:nvSpPr>
        <p:spPr>
          <a:xfrm>
            <a:off y="1600200" x="457200"/>
            <a:ext cy="43560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3810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2400" lang="ru"/>
              <a:t>обеспечение государством равенства возможностей для каждого ребенка в получении качественного дошкольного образования;</a:t>
            </a:r>
          </a:p>
          <a:p>
            <a:pPr rtl="0" lvl="0" indent="-3810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2400" lang="ru"/>
              <a:t>обеспечение государственных гарантий уровня и качества образования на основе единства обязательных требований к условиям реализации основных образовательных программ, их структуре и результатам их освоения;</a:t>
            </a:r>
          </a:p>
          <a:p>
            <a:pPr lvl="0" indent="-3810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2400" lang="ru"/>
              <a:t>сохранение единства образовательного пространства РФ относительно уровня дошкольного образования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" fill="hold" presetSubtype="8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3" fill="hold" presetSubtype="16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1" name="Shape 8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2" name="Shape 8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задачи стандарта</a:t>
            </a:r>
          </a:p>
        </p:txBody>
      </p:sp>
      <p:sp>
        <p:nvSpPr>
          <p:cNvPr id="83" name="Shape 83"/>
          <p:cNvSpPr txBox="1"/>
          <p:nvPr>
            <p:ph idx="1" type="body"/>
          </p:nvPr>
        </p:nvSpPr>
        <p:spPr>
          <a:xfrm>
            <a:off y="1165075" x="457200"/>
            <a:ext cy="47910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сохранение и поддержка индивидуальности ребенка;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охрана и укрепление физ. и псих. здоровья ребенка;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формирование общей культуры воспитанников;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обеспечение вариативности и разнообразия содержания образовательных программ и организационных форм уровня дошкольного образования, возможности формирования образовательных прогамм различных уровней сложности и направленности с учетом образовательных потребностей и способностей воспитанников;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формирование социокультурной среды..;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обеспечение равных возможностей полноценного развития каждого ребенка...;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обеспечение преемственности основных образовательных программ дошкольного и начального общего образования;</a:t>
            </a:r>
          </a:p>
          <a:p>
            <a:pPr rtl="0" lvl="0" indent="-3429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1800" lang="ru"/>
              <a:t>определение направлений для систематического межведомственного взаимодействия, а также взаимодействия педагогических и общественных объединений (в том числе сетевого)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" fill="hold" presetSubtype="8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3" fill="hold" presetSubtype="16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7" name="Shape 8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8" name="Shape 88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Стандарт является </a:t>
            </a:r>
            <a:r>
              <a:rPr lang="ru">
                <a:solidFill>
                  <a:srgbClr val="FF00FF"/>
                </a:solidFill>
              </a:rPr>
              <a:t>основой </a:t>
            </a:r>
            <a:r>
              <a:rPr lang="ru"/>
              <a:t>для:</a:t>
            </a:r>
          </a:p>
        </p:txBody>
      </p:sp>
      <p:sp>
        <p:nvSpPr>
          <p:cNvPr id="89" name="Shape 89"/>
          <p:cNvSpPr txBox="1"/>
          <p:nvPr>
            <p:ph idx="1" type="body"/>
          </p:nvPr>
        </p:nvSpPr>
        <p:spPr>
          <a:xfrm>
            <a:off y="1600200" x="457200"/>
            <a:ext cy="43560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3810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2400" lang="ru"/>
              <a:t>разработки и реализации Программы;</a:t>
            </a:r>
          </a:p>
          <a:p>
            <a:pPr rtl="0" lvl="0" indent="-3810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2400" lang="ru"/>
              <a:t>разработки примерных образовательных программ ДО;</a:t>
            </a:r>
          </a:p>
          <a:p>
            <a:pPr rtl="0" lvl="0" indent="-3810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2400" lang="ru"/>
              <a:t>формирования учредителем государственного задания в отношении Организаций;</a:t>
            </a:r>
          </a:p>
          <a:p>
            <a:pPr rtl="0" lvl="0" indent="-3810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2400" lang="ru"/>
              <a:t>объективной оценки соответствия образовательной деятельности Организации требованиям Стандарта к условиям реализации и структуре Программы;</a:t>
            </a:r>
          </a:p>
          <a:p>
            <a:pPr lvl="0" indent="-3810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sz="2400" lang="ru"/>
              <a:t>подготовке, профпереподготовки, повышения квалификации педагогических работкников, административно-управленческого персонала гос. и муниципальных Организаций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3" fill="hold" presetSubtype="16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8" fill="hold" presetSubtype="0" presetClass="emph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3" name="Shape 9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4" name="Shape 94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ООП ДО практикуется как</a:t>
            </a:r>
          </a:p>
        </p:txBody>
      </p:sp>
      <p:sp>
        <p:nvSpPr>
          <p:cNvPr id="95" name="Shape 95"/>
          <p:cNvSpPr txBox="1"/>
          <p:nvPr>
            <p:ph idx="1" type="body"/>
          </p:nvPr>
        </p:nvSpPr>
        <p:spPr>
          <a:xfrm>
            <a:off y="1178075" x="457200"/>
            <a:ext cy="47781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sz="3000" lang="ru"/>
              <a:t>программа психолого-педагогической поддержки позитивной социализации и индивидуализации развития детей дошкольного возраста и определяет комплекс основных характеристик дошкольного образования (объем, содержание и планируемые результаты в виде целевых ориентиров ДО), организационно-педагогические условия образовательного процесса.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" fill="hold" presetSubtype="8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3" fill="hold" presetSubtype="16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9" name="Shape 9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0" name="Shape 100"/>
          <p:cNvSpPr txBox="1"/>
          <p:nvPr>
            <p:ph type="title"/>
          </p:nvPr>
        </p:nvSpPr>
        <p:spPr>
          <a:xfrm rot="10800000">
            <a:off y="-114903" x="457199"/>
            <a:ext cy="114900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1" name="Shape 101"/>
          <p:cNvSpPr txBox="1"/>
          <p:nvPr>
            <p:ph idx="1" type="body"/>
          </p:nvPr>
        </p:nvSpPr>
        <p:spPr>
          <a:xfrm>
            <a:off y="702950" x="457200"/>
            <a:ext cy="52530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"/>
              <a:t>программа направлена на создание образовательной среды как зоны ближайшего развития ребенка. Образовательного среда составляет систему условий социализации и развития детей, включая пространственно-временные, социальные, деятельностные условия.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3" fill="hold" presetSubtype="16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5" name="Shape 10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6" name="Shape 106"/>
          <p:cNvSpPr txBox="1"/>
          <p:nvPr>
            <p:ph type="title"/>
          </p:nvPr>
        </p:nvSpPr>
        <p:spPr>
          <a:xfrm rot="10790619">
            <a:off y="-1052554" x="542743"/>
            <a:ext cy="913199" cx="8025929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7" name="Shape 107"/>
          <p:cNvSpPr txBox="1"/>
          <p:nvPr>
            <p:ph idx="1" type="body"/>
          </p:nvPr>
        </p:nvSpPr>
        <p:spPr>
          <a:xfrm>
            <a:off y="1080650" x="339050"/>
            <a:ext cy="47582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ctr" rtl="0" lvl="0">
              <a:spcBef>
                <a:spcPts val="0"/>
              </a:spcBef>
              <a:buNone/>
            </a:pPr>
            <a:r>
              <a:rPr lang="ru"/>
              <a:t>в Программе Организация определяет продолжительность пребывания детей в Организации, режим работы Организации в соответсвии с объемом решаемых образовательных, педагогических и организационно-управленческих задач.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" fill="hold" presetSubtype="8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1" name="Shape 11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2" name="Shape 112"/>
          <p:cNvSpPr txBox="1"/>
          <p:nvPr/>
        </p:nvSpPr>
        <p:spPr>
          <a:xfrm>
            <a:off y="623450" x="805300"/>
            <a:ext cy="3727799" cx="78192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 lvl="0">
              <a:spcBef>
                <a:spcPts val="0"/>
              </a:spcBef>
              <a:buNone/>
            </a:pPr>
            <a:r>
              <a:rPr sz="2400" lang="ru">
                <a:solidFill>
                  <a:srgbClr val="FFE599"/>
                </a:solidFill>
              </a:rPr>
              <a:t>Организация может разрабатывать и реализовывать различные Программы для дошкольных образовательных групп с разной продолжительностью пребывания детей в течение суток, в том числе групп кратковременного пребывания детей, полного и продленного дня, и групп детей разного возраста от 2-х месяцев до 8-ми лет, в том числе разновозрастных групп.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FFE599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sz="2400" lang="ru">
                <a:solidFill>
                  <a:srgbClr val="FFE599"/>
                </a:solidFill>
              </a:rPr>
              <a:t>Программа реализуется в течении всего времени пребывания воспитанников в Организации.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" fill="hold" presetSubtype="8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6" name="Shape 11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7" name="Shape 117"/>
          <p:cNvSpPr txBox="1"/>
          <p:nvPr/>
        </p:nvSpPr>
        <p:spPr>
          <a:xfrm>
            <a:off y="844250" x="389650"/>
            <a:ext cy="2688600" cx="81828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sz="3600" lang="ru">
                <a:solidFill>
                  <a:srgbClr val="FFE599"/>
                </a:solidFill>
              </a:rPr>
              <a:t>Стандарт является ориентиром для независимой оценки качества дошкольного образования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8" fill="hold" presetSubtype="0" presetClass="emph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1" name="Shape 12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2" name="Shape 12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требования при реализации Программы:</a:t>
            </a:r>
          </a:p>
        </p:txBody>
      </p:sp>
      <p:sp>
        <p:nvSpPr>
          <p:cNvPr id="123" name="Shape 123"/>
          <p:cNvSpPr txBox="1"/>
          <p:nvPr>
            <p:ph idx="1" type="body"/>
          </p:nvPr>
        </p:nvSpPr>
        <p:spPr>
          <a:xfrm>
            <a:off y="1600200" x="457200"/>
            <a:ext cy="43560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lang="ru"/>
              <a:t>к структуре Программы;</a:t>
            </a:r>
          </a:p>
          <a:p>
            <a:pPr rtl="0" lvl="0" indent="-4318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lang="ru"/>
              <a:t>к условиям реализации Программы, включающим требования психолого-педагогическим, кадровым, финансовым условиям и к предметно-пространственной среде;</a:t>
            </a:r>
          </a:p>
          <a:p>
            <a:pPr rtl="0" lvl="0" indent="-431800" marL="457200">
              <a:spcBef>
                <a:spcPts val="0"/>
              </a:spcBef>
              <a:buClr>
                <a:schemeClr val="lt2"/>
              </a:buClr>
              <a:buSzPct val="100000"/>
              <a:buFont typeface="Georgia"/>
              <a:buChar char="●"/>
            </a:pPr>
            <a:r>
              <a:rPr lang="ru"/>
              <a:t>к результатам освоения Программы, представленным в виде целевых ориентиров дошкольного образования.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3" fill="hold" presetSubtype="16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" fill="hold" presetSubtype="8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7" name="Shape 1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8" name="Shape 128"/>
          <p:cNvSpPr txBox="1"/>
          <p:nvPr/>
        </p:nvSpPr>
        <p:spPr>
          <a:xfrm>
            <a:off y="571500" x="350700"/>
            <a:ext cy="3597900" cx="8585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sz="3600" lang="ru">
                <a:solidFill>
                  <a:srgbClr val="FFE599"/>
                </a:solidFill>
              </a:rPr>
              <a:t>Важное место в структуре требований настоящего Стандарта занимают требования к условиям реализации Программы в Организации, обеспечивающие социальную развития личности каждого ребенка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8" fill="hold" presetSubtype="0" presetClass="emph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Custom 458">
      <a:dk1>
        <a:srgbClr val="6A0212"/>
      </a:dk1>
      <a:lt1>
        <a:srgbClr val="B43C3E"/>
      </a:lt1>
      <a:dk2>
        <a:srgbClr val="000000"/>
      </a:dk2>
      <a:lt2>
        <a:srgbClr val="E9E0C9"/>
      </a:lt2>
      <a:accent1>
        <a:srgbClr val="D60030"/>
      </a:accent1>
      <a:accent2>
        <a:srgbClr val="FFA711"/>
      </a:accent2>
      <a:accent3>
        <a:srgbClr val="709E0B"/>
      </a:accent3>
      <a:accent4>
        <a:srgbClr val="006985"/>
      </a:accent4>
      <a:accent5>
        <a:srgbClr val="3A1E5E"/>
      </a:accent5>
      <a:accent6>
        <a:srgbClr val="FF6428"/>
      </a:accent6>
      <a:hlink>
        <a:srgbClr val="CDA43D"/>
      </a:hlink>
      <a:folHlink>
        <a:srgbClr val="744F1A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</a:theme>
</file>