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18.xml" ContentType="application/vnd.openxmlformats-officedocument.presentationml.notesSlide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s/slide16.xml" ContentType="application/vnd.openxmlformats-officedocument.presentationml.slide+xml"/>
  <Override PartName="/ppt/slides/slide21.xml" ContentType="application/vnd.openxmlformats-officedocument.presentationml.slide+xml"/>
  <Override PartName="/ppt/slides/slide2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6.xml" ContentType="application/vnd.openxmlformats-officedocument.presentationml.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.xml" ContentType="application/vnd.openxmlformats-officedocument.presentationml.slide+xml"/>
  <Override PartName="/ppt/slides/slide20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9.xml" ContentType="application/vnd.openxmlformats-officedocument.presentationml.slide+xml"/>
  <Override PartName="/ppt/slides/slide18.xml" ContentType="application/vnd.openxmlformats-officedocument.presentationml.slide+xml"/>
  <Override PartName="/ppt/slides/slide15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9.xml" ContentType="application/vnd.openxmlformats-officedocument.presentationml.slide+xml"/>
  <Override PartName="/ppt/slides/slide4.xml" ContentType="application/vnd.openxmlformats-officedocument.presentationml.slide+xml"/>
  <Override PartName="/ppt/slides/slide14.xml" ContentType="application/vnd.openxmlformats-officedocument.presentationml.slide+xml"/>
  <Override PartName="/ppt/slides/slide5.xml" ContentType="application/vnd.openxmlformats-officedocument.presentationml.slide+xml"/>
  <Override PartName="/ppt/slides/slide22.xml" ContentType="application/vnd.openxmlformats-officedocument.presentationml.slide+xml"/>
  <Override PartName="/ppt/tableStyles.xml" ContentType="application/vnd.openxmlformats-officedocument.presentationml.tableStyles+xml"/>
</Types>
</file>

<file path=_rels/.rels><?xml version="1.0" encoding="UTF-8" standalone="yes"?><Relationships xmlns="http://schemas.openxmlformats.org/package/2006/relationships"><Relationship Target="ppt/presentation.xml" Type="http://schemas.openxmlformats.org/officeDocument/2006/relationships/officeDocument" Id="rId1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aveSubsetFonts="1" autoCompressPictures="0" strictFirstAndLastChars="0">
  <p:sldMasterIdLst>
    <p:sldMasterId id="2147483654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</p:sldIdLst>
  <p:sldSz cy="5143500" cx="9144000"/>
  <p:notesSz cy="9144000" cx="6858000"/>
  <p:defaultTextStyle>
    <a:defPPr algn="l" rtl="0" marR="0">
      <a:lnSpc>
        <a:spcPct val="100000"/>
      </a:lnSpc>
      <a:spcBef>
        <a:spcPts val="0"/>
      </a:spcBef>
      <a:spcAft>
        <a:spcPts val="0"/>
      </a:spcAft>
    </a:defPPr>
    <a:lvl1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algn="l" rtl="0" marR="0">
      <a:lnSpc>
        <a:spcPct val="100000"/>
      </a:lnSpc>
      <a:spcBef>
        <a:spcPts val="0"/>
      </a:spcBef>
      <a:spcAft>
        <a:spcPts val="0"/>
      </a:spcAft>
      <a:buNone/>
      <a:defRPr strike="noStrike" u="none" b="0" cap="none" baseline="0" sz="1400" i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/>
</file>

<file path=ppt/tableStyles.xml><?xml version="1.0" encoding="utf-8"?>
<a:tblStyleLst xmlns:a="http://schemas.openxmlformats.org/drawingml/2006/main" xmlns:r="http://schemas.openxmlformats.org/officeDocument/2006/relationships" def="{90651C3A-4460-11DB-9652-00E08161165F}"/>
</file>

<file path=ppt/_rels/presentation.xml.rels><?xml version="1.0" encoding="UTF-8" standalone="yes"?><Relationships xmlns="http://schemas.openxmlformats.org/package/2006/relationships"><Relationship Target="slides/slide14.xml" Type="http://schemas.openxmlformats.org/officeDocument/2006/relationships/slide" Id="rId19"/><Relationship Target="slides/slide13.xml" Type="http://schemas.openxmlformats.org/officeDocument/2006/relationships/slide" Id="rId18"/><Relationship Target="slides/slide12.xml" Type="http://schemas.openxmlformats.org/officeDocument/2006/relationships/slide" Id="rId17"/><Relationship Target="slides/slide11.xml" Type="http://schemas.openxmlformats.org/officeDocument/2006/relationships/slide" Id="rId16"/><Relationship Target="slides/slide10.xml" Type="http://schemas.openxmlformats.org/officeDocument/2006/relationships/slide" Id="rId15"/><Relationship Target="slides/slide9.xml" Type="http://schemas.openxmlformats.org/officeDocument/2006/relationships/slide" Id="rId14"/><Relationship Target="slides/slide25.xml" Type="http://schemas.openxmlformats.org/officeDocument/2006/relationships/slide" Id="rId30"/><Relationship Target="slides/slide7.xml" Type="http://schemas.openxmlformats.org/officeDocument/2006/relationships/slide" Id="rId12"/><Relationship Target="slides/slide26.xml" Type="http://schemas.openxmlformats.org/officeDocument/2006/relationships/slide" Id="rId31"/><Relationship Target="slides/slide8.xml" Type="http://schemas.openxmlformats.org/officeDocument/2006/relationships/slide" Id="rId13"/><Relationship Target="slides/slide5.xml" Type="http://schemas.openxmlformats.org/officeDocument/2006/relationships/slide" Id="rId10"/><Relationship Target="slides/slide6.xml" Type="http://schemas.openxmlformats.org/officeDocument/2006/relationships/slide" Id="rId11"/><Relationship Target="slides/slide24.xml" Type="http://schemas.openxmlformats.org/officeDocument/2006/relationships/slide" Id="rId29"/><Relationship Target="slides/slide21.xml" Type="http://schemas.openxmlformats.org/officeDocument/2006/relationships/slide" Id="rId26"/><Relationship Target="slides/slide20.xml" Type="http://schemas.openxmlformats.org/officeDocument/2006/relationships/slide" Id="rId25"/><Relationship Target="slides/slide23.xml" Type="http://schemas.openxmlformats.org/officeDocument/2006/relationships/slide" Id="rId28"/><Relationship Target="slides/slide22.xml" Type="http://schemas.openxmlformats.org/officeDocument/2006/relationships/slide" Id="rId27"/><Relationship Target="presProps.xml" Type="http://schemas.openxmlformats.org/officeDocument/2006/relationships/presProps" Id="rId2"/><Relationship Target="slides/slide16.xml" Type="http://schemas.openxmlformats.org/officeDocument/2006/relationships/slide" Id="rId21"/><Relationship Target="theme/theme2.xml" Type="http://schemas.openxmlformats.org/officeDocument/2006/relationships/theme" Id="rId1"/><Relationship Target="slides/slide17.xml" Type="http://schemas.openxmlformats.org/officeDocument/2006/relationships/slide" Id="rId22"/><Relationship Target="slideMasters/slideMaster1.xml" Type="http://schemas.openxmlformats.org/officeDocument/2006/relationships/slideMaster" Id="rId4"/><Relationship Target="slides/slide18.xml" Type="http://schemas.openxmlformats.org/officeDocument/2006/relationships/slide" Id="rId23"/><Relationship Target="tableStyles.xml" Type="http://schemas.openxmlformats.org/officeDocument/2006/relationships/tableStyles" Id="rId3"/><Relationship Target="slides/slide19.xml" Type="http://schemas.openxmlformats.org/officeDocument/2006/relationships/slide" Id="rId24"/><Relationship Target="slides/slide15.xml" Type="http://schemas.openxmlformats.org/officeDocument/2006/relationships/slide" Id="rId20"/><Relationship Target="slides/slide4.xml" Type="http://schemas.openxmlformats.org/officeDocument/2006/relationships/slide" Id="rId9"/><Relationship Target="slides/slide1.xml" Type="http://schemas.openxmlformats.org/officeDocument/2006/relationships/slide" Id="rId6"/><Relationship Target="notesMasters/notesMaster1.xml" Type="http://schemas.openxmlformats.org/officeDocument/2006/relationships/notesMaster" Id="rId5"/><Relationship Target="slides/slide3.xml" Type="http://schemas.openxmlformats.org/officeDocument/2006/relationships/slide" Id="rId8"/><Relationship Target="slides/slide2.xml" Type="http://schemas.openxmlformats.org/officeDocument/2006/relationships/slide" Id="rId7"/></Relationships>
</file>

<file path=ppt/notesMasters/_rels/notesMaster1.xml.rels><?xml version="1.0" encoding="UTF-8" standalone="yes"?><Relationships xmlns="http://schemas.openxmlformats.org/package/2006/relationships"><Relationship Target="../theme/theme3.xml" Type="http://schemas.openxmlformats.org/officeDocument/2006/relationships/theme" Id="rId1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" name="Shape 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" name="Shape 2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3" name="Shape 3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/>
        </p:txBody>
      </p:sp>
    </p:spTree>
  </p:cSld>
  <p:clrMap accent2="accent2" accent3="accent3" accent4="accent4" accent5="accent5" accent6="accent6" hlink="hlink" tx2="lt2" tx1="dk1" bg2="dk2" bg1="lt1" folHlink="folHlink" accent1="accent1"/>
</p:notesMaster>
</file>

<file path=ppt/notesSlides/_rels/notesSlide1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3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4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5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6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7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8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9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0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1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2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3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4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5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6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7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8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19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0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1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2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3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4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5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_rels/notesSlide26.xml.rels><?xml version="1.0" encoding="UTF-8" standalone="yes"?><Relationships xmlns="http://schemas.openxmlformats.org/package/2006/relationships"><Relationship Target="../notesMasters/notesMaster1.xml" Type="http://schemas.openxmlformats.org/officeDocument/2006/relationships/notesMaster" Id="rId1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91" name="Shape 9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92" name="Shape 92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93" name="Shape 93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97" name="Shape 9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98" name="Shape 98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99" name="Shape 99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03" name="Shape 10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04" name="Shape 104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05" name="Shape 105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09" name="Shape 10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10" name="Shape 110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11" name="Shape 111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15" name="Shape 11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16" name="Shape 116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17" name="Shape 117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21" name="Shape 12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22" name="Shape 122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23" name="Shape 123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27" name="Shape 12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28" name="Shape 128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29" name="Shape 129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33" name="Shape 13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34" name="Shape 134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35" name="Shape 135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39" name="Shape 13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40" name="Shape 140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41" name="Shape 141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45" name="Shape 14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46" name="Shape 146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47" name="Shape 147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51" name="Shape 15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52" name="Shape 152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53" name="Shape 153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57" name="Shape 15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58" name="Shape 158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59" name="Shape 159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63" name="Shape 16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64" name="Shape 164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65" name="Shape 165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69" name="Shape 16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70" name="Shape 170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71" name="Shape 171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75" name="Shape 17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76" name="Shape 176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77" name="Shape 177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81" name="Shape 18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82" name="Shape 182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83" name="Shape 183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87" name="Shape 18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88" name="Shape 188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89" name="Shape 189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93" name="Shape 19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94" name="Shape 194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195" name="Shape 195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199" name="Shape 19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00" name="Shape 200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201" name="Shape 201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05" name="Shape 20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06" name="Shape 206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207" name="Shape 207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11" name="Shape 21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12" name="Shape 212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213" name="Shape 213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17" name="Shape 217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18" name="Shape 218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219" name="Shape 219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23" name="Shape 22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24" name="Shape 224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225" name="Shape 225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29" name="Shape 22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30" name="Shape 230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231" name="Shape 231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35" name="Shape 23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36" name="Shape 236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237" name="Shape 237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Sp="0" showMasterPhAnim="0">
  <p:cSld>
    <p:spTree>
      <p:nvGrpSpPr>
        <p:cNvPr id="241" name="Shape 24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42" name="Shape 242"/>
          <p:cNvSpPr/>
          <p:nvPr>
            <p:ph idx="2" type="sldImg"/>
          </p:nvPr>
        </p:nvSpPr>
        <p:spPr>
          <a:xfrm>
            <a:off y="685800" x="381187"/>
            <a:ext cy="3429000" cx="6096299"/>
          </a:xfrm>
          <a:custGeom>
            <a:pathLst>
              <a:path w="120000" extrusionOk="0" h="120000">
                <a:moveTo>
                  <a:pt y="0" x="0"/>
                </a:moveTo>
                <a:lnTo>
                  <a:pt y="0" x="120000"/>
                </a:lnTo>
                <a:lnTo>
                  <a:pt y="120000" x="120000"/>
                </a:lnTo>
                <a:lnTo>
                  <a:pt y="120000" x="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w="med" len="med" type="none"/>
            <a:tailEnd w="med" len="med" type="none"/>
          </a:ln>
        </p:spPr>
      </p:sp>
      <p:sp>
        <p:nvSpPr>
          <p:cNvPr id="243" name="Shape 243"/>
          <p:cNvSpPr txBox="1"/>
          <p:nvPr>
            <p:ph idx="1" type="body"/>
          </p:nvPr>
        </p:nvSpPr>
        <p:spPr>
          <a:xfrm>
            <a:off y="4343400" x="685800"/>
            <a:ext cy="4114800" cx="54863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2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3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4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5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_rels/slideLayout6.xml.rels><?xml version="1.0" encoding="UTF-8" standalone="yes"?><Relationships xmlns="http://schemas.openxmlformats.org/package/2006/relationships"><Relationship Target="../slideMasters/slideMaster1.xml" Type="http://schemas.openxmlformats.org/officeDocument/2006/relationships/slideMaster" Id="rId1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">
  <p:cSld name="Title Slide">
    <p:spTree>
      <p:nvGrpSpPr>
        <p:cNvPr id="59" name="Shape 59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grpSp>
        <p:nvGrpSpPr>
          <p:cNvPr id="60" name="Shape 60"/>
          <p:cNvGrpSpPr/>
          <p:nvPr/>
        </p:nvGrpSpPr>
        <p:grpSpPr>
          <a:xfrm>
            <a:off y="1000670" x="-11"/>
            <a:ext cy="3087224" cx="7314320"/>
            <a:chOff y="1378676" x="-11"/>
            <a:chExt cy="4116299" cx="7314320"/>
          </a:xfrm>
        </p:grpSpPr>
        <p:sp>
          <p:nvSpPr>
            <p:cNvPr id="61" name="Shape 61"/>
            <p:cNvSpPr/>
            <p:nvPr/>
          </p:nvSpPr>
          <p:spPr>
            <a:xfrm flipH="1">
              <a:off y="1378676" x="-11"/>
              <a:ext cy="4116299" cx="1878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bIns="45700" rIns="91425" lIns="91425" tIns="45700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62" name="Shape 62"/>
            <p:cNvSpPr/>
            <p:nvPr/>
          </p:nvSpPr>
          <p:spPr>
            <a:xfrm flipH="1">
              <a:off y="1378676" x="187809"/>
              <a:ext cy="4116299" cx="7126499"/>
            </a:xfrm>
            <a:prstGeom prst="rect">
              <a:avLst/>
            </a:prstGeom>
            <a:solidFill>
              <a:srgbClr val="0F243E"/>
            </a:solidFill>
            <a:ln>
              <a:noFill/>
            </a:ln>
          </p:spPr>
          <p:txBody>
            <a:bodyPr bIns="45700" rIns="91425" lIns="91425" tIns="45700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</p:grpSp>
      <p:sp>
        <p:nvSpPr>
          <p:cNvPr id="63" name="Shape 63"/>
          <p:cNvSpPr txBox="1"/>
          <p:nvPr>
            <p:ph type="ctrTitle"/>
          </p:nvPr>
        </p:nvSpPr>
        <p:spPr>
          <a:xfrm>
            <a:off y="1699932" x="685800"/>
            <a:ext cy="1000499" cx="6400799"/>
          </a:xfrm>
          <a:prstGeom prst="rect">
            <a:avLst/>
          </a:prstGeom>
        </p:spPr>
        <p:txBody>
          <a:bodyPr bIns="91425" rIns="91425" lIns="91425" tIns="91425" anchor="b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/>
        </p:txBody>
      </p:sp>
      <p:sp>
        <p:nvSpPr>
          <p:cNvPr id="64" name="Shape 64"/>
          <p:cNvSpPr txBox="1"/>
          <p:nvPr>
            <p:ph idx="1" type="subTitle"/>
          </p:nvPr>
        </p:nvSpPr>
        <p:spPr>
          <a:xfrm>
            <a:off y="2700338" x="685800"/>
            <a:ext cy="675299" cx="6400799"/>
          </a:xfrm>
          <a:prstGeom prst="rect">
            <a:avLst/>
          </a:prstGeom>
        </p:spPr>
        <p:txBody>
          <a:bodyPr bIns="91425" rIns="91425" lIns="91425" tIns="91425" anchor="t" anchorCtr="0"/>
          <a:lstStyle>
            <a:lvl1pPr>
              <a:spcBef>
                <a:spcPts val="0"/>
              </a:spcBef>
              <a:buClr>
                <a:schemeClr val="lt1"/>
              </a:buClr>
              <a:buSzPct val="100000"/>
              <a:buNone/>
              <a:defRPr sz="2400">
                <a:solidFill>
                  <a:schemeClr val="lt1"/>
                </a:solidFill>
              </a:defRPr>
            </a:lvl1pPr>
            <a:lvl2pPr>
              <a:spcBef>
                <a:spcPts val="0"/>
              </a:spcBef>
              <a:buClr>
                <a:schemeClr val="lt1"/>
              </a:buClr>
              <a:buSzPct val="100000"/>
              <a:buNone/>
              <a:defRPr sz="2400">
                <a:solidFill>
                  <a:schemeClr val="lt1"/>
                </a:solidFill>
              </a:defRPr>
            </a:lvl2pPr>
            <a:lvl3pPr>
              <a:spcBef>
                <a:spcPts val="0"/>
              </a:spcBef>
              <a:buClr>
                <a:schemeClr val="lt1"/>
              </a:buClr>
              <a:buSzPct val="100000"/>
              <a:buNone/>
              <a:defRPr sz="2400">
                <a:solidFill>
                  <a:schemeClr val="lt1"/>
                </a:solidFill>
              </a:defRPr>
            </a:lvl3pPr>
            <a:lvl4pPr>
              <a:spcBef>
                <a:spcPts val="0"/>
              </a:spcBef>
              <a:buClr>
                <a:schemeClr val="lt1"/>
              </a:buClr>
              <a:buSzPct val="100000"/>
              <a:buNone/>
              <a:defRPr sz="2400">
                <a:solidFill>
                  <a:schemeClr val="lt1"/>
                </a:solidFill>
              </a:defRPr>
            </a:lvl4pPr>
            <a:lvl5pPr>
              <a:spcBef>
                <a:spcPts val="0"/>
              </a:spcBef>
              <a:buClr>
                <a:schemeClr val="lt1"/>
              </a:buClr>
              <a:buSzPct val="100000"/>
              <a:buNone/>
              <a:defRPr sz="2400">
                <a:solidFill>
                  <a:schemeClr val="lt1"/>
                </a:solidFill>
              </a:defRPr>
            </a:lvl5pPr>
            <a:lvl6pPr>
              <a:spcBef>
                <a:spcPts val="0"/>
              </a:spcBef>
              <a:buClr>
                <a:schemeClr val="lt1"/>
              </a:buClr>
              <a:buSzPct val="100000"/>
              <a:buNone/>
              <a:defRPr sz="2400">
                <a:solidFill>
                  <a:schemeClr val="lt1"/>
                </a:solidFill>
              </a:defRPr>
            </a:lvl6pPr>
            <a:lvl7pPr>
              <a:spcBef>
                <a:spcPts val="0"/>
              </a:spcBef>
              <a:buClr>
                <a:schemeClr val="lt1"/>
              </a:buClr>
              <a:buSzPct val="100000"/>
              <a:buNone/>
              <a:defRPr sz="2400">
                <a:solidFill>
                  <a:schemeClr val="lt1"/>
                </a:solidFill>
              </a:defRPr>
            </a:lvl7pPr>
            <a:lvl8pPr>
              <a:spcBef>
                <a:spcPts val="0"/>
              </a:spcBef>
              <a:buClr>
                <a:schemeClr val="lt1"/>
              </a:buClr>
              <a:buSzPct val="100000"/>
              <a:buNone/>
              <a:defRPr sz="2400">
                <a:solidFill>
                  <a:schemeClr val="lt1"/>
                </a:solidFill>
              </a:defRPr>
            </a:lvl8pPr>
            <a:lvl9pPr>
              <a:spcBef>
                <a:spcPts val="0"/>
              </a:spcBef>
              <a:buClr>
                <a:schemeClr val="lt1"/>
              </a:buClr>
              <a:buSzPct val="100000"/>
              <a:buNone/>
              <a:defRPr sz="2400">
                <a:solidFill>
                  <a:schemeClr val="lt1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x">
  <p:cSld name="Title and Body">
    <p:spTree>
      <p:nvGrpSpPr>
        <p:cNvPr id="65" name="Shape 65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grpSp>
        <p:nvGrpSpPr>
          <p:cNvPr id="66" name="Shape 66"/>
          <p:cNvGrpSpPr/>
          <p:nvPr/>
        </p:nvGrpSpPr>
        <p:grpSpPr>
          <a:xfrm>
            <a:off y="-9140" x="-13"/>
            <a:ext cy="1209421" cx="8005727"/>
            <a:chOff y="-12187" x="-13"/>
            <a:chExt cy="1161900" cx="8005727"/>
          </a:xfrm>
        </p:grpSpPr>
        <p:sp>
          <p:nvSpPr>
            <p:cNvPr id="67" name="Shape 67"/>
            <p:cNvSpPr/>
            <p:nvPr/>
          </p:nvSpPr>
          <p:spPr>
            <a:xfrm flipH="1">
              <a:off y="-12187" x="-13"/>
              <a:ext cy="1161900" cx="1878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bIns="45700" rIns="91425" lIns="91425" tIns="45700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68" name="Shape 68"/>
            <p:cNvSpPr/>
            <p:nvPr/>
          </p:nvSpPr>
          <p:spPr>
            <a:xfrm flipH="1">
              <a:off y="-12187" x="187715"/>
              <a:ext cy="1161900" cx="7817999"/>
            </a:xfrm>
            <a:prstGeom prst="rect">
              <a:avLst/>
            </a:prstGeom>
            <a:solidFill>
              <a:srgbClr val="0F243E"/>
            </a:solidFill>
            <a:ln>
              <a:noFill/>
            </a:ln>
          </p:spPr>
          <p:txBody>
            <a:bodyPr bIns="45700" rIns="91425" lIns="91425" tIns="45700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</p:grpSp>
      <p:sp>
        <p:nvSpPr>
          <p:cNvPr id="69" name="Shape 69"/>
          <p:cNvSpPr txBox="1"/>
          <p:nvPr>
            <p:ph type="title"/>
          </p:nvPr>
        </p:nvSpPr>
        <p:spPr>
          <a:xfrm>
            <a:off y="101100" x="457200"/>
            <a:ext cy="1013999" cx="7315499"/>
          </a:xfrm>
          <a:prstGeom prst="rect">
            <a:avLst/>
          </a:prstGeom>
        </p:spPr>
        <p:txBody>
          <a:bodyPr bIns="91425" rIns="91425" lIns="91425" tIns="91425" anchor="b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/>
        </p:txBody>
      </p:sp>
      <p:sp>
        <p:nvSpPr>
          <p:cNvPr id="70" name="Shape 70"/>
          <p:cNvSpPr txBox="1"/>
          <p:nvPr>
            <p:ph idx="1" type="body"/>
          </p:nvPr>
        </p:nvSpPr>
        <p:spPr>
          <a:xfrm>
            <a:off y="1278516" x="457200"/>
            <a:ext cy="3630300" cx="8229600"/>
          </a:xfrm>
          <a:prstGeom prst="rect">
            <a:avLst/>
          </a:prstGeom>
        </p:spPr>
        <p:txBody>
          <a:bodyPr bIns="91425" rIns="91425" lIns="91425" tIns="91425" anchor="t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woColTx">
  <p:cSld name="Title and Two Columns">
    <p:spTree>
      <p:nvGrpSpPr>
        <p:cNvPr id="71" name="Shape 71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72" name="Shape 72"/>
          <p:cNvSpPr txBox="1"/>
          <p:nvPr>
            <p:ph idx="1" type="body"/>
          </p:nvPr>
        </p:nvSpPr>
        <p:spPr>
          <a:xfrm>
            <a:off y="1278513" x="456245"/>
            <a:ext cy="3630300" cx="4038599"/>
          </a:xfrm>
          <a:prstGeom prst="rect">
            <a:avLst/>
          </a:prstGeom>
        </p:spPr>
        <p:txBody>
          <a:bodyPr bIns="91425" rIns="91425" lIns="91425" tIns="91425" anchor="t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/>
        </p:txBody>
      </p:sp>
      <p:sp>
        <p:nvSpPr>
          <p:cNvPr id="73" name="Shape 73"/>
          <p:cNvSpPr txBox="1"/>
          <p:nvPr>
            <p:ph idx="2" type="body"/>
          </p:nvPr>
        </p:nvSpPr>
        <p:spPr>
          <a:xfrm>
            <a:off y="1278513" x="4648200"/>
            <a:ext cy="3630300" cx="4038599"/>
          </a:xfrm>
          <a:prstGeom prst="rect">
            <a:avLst/>
          </a:prstGeom>
        </p:spPr>
        <p:txBody>
          <a:bodyPr bIns="91425" rIns="91425" lIns="91425" tIns="91425" anchor="t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/>
        </p:txBody>
      </p:sp>
      <p:grpSp>
        <p:nvGrpSpPr>
          <p:cNvPr id="74" name="Shape 74"/>
          <p:cNvGrpSpPr/>
          <p:nvPr/>
        </p:nvGrpSpPr>
        <p:grpSpPr>
          <a:xfrm>
            <a:off y="-9140" x="-13"/>
            <a:ext cy="1209421" cx="8005727"/>
            <a:chOff y="-12187" x="-13"/>
            <a:chExt cy="1161900" cx="8005727"/>
          </a:xfrm>
        </p:grpSpPr>
        <p:sp>
          <p:nvSpPr>
            <p:cNvPr id="75" name="Shape 75"/>
            <p:cNvSpPr/>
            <p:nvPr/>
          </p:nvSpPr>
          <p:spPr>
            <a:xfrm flipH="1">
              <a:off y="-12187" x="-13"/>
              <a:ext cy="1161900" cx="187800"/>
            </a:xfrm>
            <a:prstGeom prst="rect">
              <a:avLst/>
            </a:prstGeom>
            <a:solidFill>
              <a:srgbClr val="AB0101"/>
            </a:solidFill>
            <a:ln>
              <a:noFill/>
            </a:ln>
          </p:spPr>
          <p:txBody>
            <a:bodyPr bIns="45700" rIns="91425" lIns="91425" tIns="45700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76" name="Shape 76"/>
            <p:cNvSpPr/>
            <p:nvPr/>
          </p:nvSpPr>
          <p:spPr>
            <a:xfrm flipH="1">
              <a:off y="-12187" x="187715"/>
              <a:ext cy="1161900" cx="7817999"/>
            </a:xfrm>
            <a:prstGeom prst="rect">
              <a:avLst/>
            </a:prstGeom>
            <a:solidFill>
              <a:srgbClr val="0F243E"/>
            </a:solidFill>
            <a:ln>
              <a:noFill/>
            </a:ln>
          </p:spPr>
          <p:txBody>
            <a:bodyPr bIns="45700" rIns="91425" lIns="91425" tIns="45700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</p:grpSp>
      <p:sp>
        <p:nvSpPr>
          <p:cNvPr id="77" name="Shape 77"/>
          <p:cNvSpPr txBox="1"/>
          <p:nvPr>
            <p:ph type="title"/>
          </p:nvPr>
        </p:nvSpPr>
        <p:spPr>
          <a:xfrm>
            <a:off y="101100" x="457200"/>
            <a:ext cy="1013999" cx="7315499"/>
          </a:xfrm>
          <a:prstGeom prst="rect">
            <a:avLst/>
          </a:prstGeom>
        </p:spPr>
        <p:txBody>
          <a:bodyPr bIns="91425" rIns="91425" lIns="91425" tIns="91425" anchor="b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Only">
  <p:cSld name="Title Only">
    <p:spTree>
      <p:nvGrpSpPr>
        <p:cNvPr id="78" name="Shape 7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grpSp>
        <p:nvGrpSpPr>
          <p:cNvPr id="79" name="Shape 79"/>
          <p:cNvGrpSpPr/>
          <p:nvPr/>
        </p:nvGrpSpPr>
        <p:grpSpPr>
          <a:xfrm>
            <a:off y="-9140" x="-13"/>
            <a:ext cy="1209421" cx="8005727"/>
            <a:chOff y="-12187" x="-13"/>
            <a:chExt cy="1161900" cx="8005727"/>
          </a:xfrm>
        </p:grpSpPr>
        <p:sp>
          <p:nvSpPr>
            <p:cNvPr id="80" name="Shape 80"/>
            <p:cNvSpPr/>
            <p:nvPr/>
          </p:nvSpPr>
          <p:spPr>
            <a:xfrm flipH="1">
              <a:off y="-12187" x="-13"/>
              <a:ext cy="1161900" cx="187800"/>
            </a:xfrm>
            <a:prstGeom prst="rect">
              <a:avLst/>
            </a:prstGeom>
            <a:solidFill>
              <a:srgbClr val="AB0101"/>
            </a:solidFill>
            <a:ln>
              <a:noFill/>
            </a:ln>
          </p:spPr>
          <p:txBody>
            <a:bodyPr bIns="45700" rIns="91425" lIns="91425" tIns="45700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81" name="Shape 81"/>
            <p:cNvSpPr/>
            <p:nvPr/>
          </p:nvSpPr>
          <p:spPr>
            <a:xfrm flipH="1">
              <a:off y="-12187" x="187715"/>
              <a:ext cy="1161900" cx="7817999"/>
            </a:xfrm>
            <a:prstGeom prst="rect">
              <a:avLst/>
            </a:prstGeom>
            <a:solidFill>
              <a:srgbClr val="0F243E"/>
            </a:solidFill>
            <a:ln>
              <a:noFill/>
            </a:ln>
          </p:spPr>
          <p:txBody>
            <a:bodyPr bIns="45700" rIns="91425" lIns="91425" tIns="45700" anchor="ctr" anchorCtr="0">
              <a:noAutofit/>
            </a:bodyPr>
            <a:lstStyle/>
            <a:p>
              <a:pPr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</p:grpSp>
      <p:sp>
        <p:nvSpPr>
          <p:cNvPr id="82" name="Shape 82"/>
          <p:cNvSpPr txBox="1"/>
          <p:nvPr>
            <p:ph type="title"/>
          </p:nvPr>
        </p:nvSpPr>
        <p:spPr>
          <a:xfrm>
            <a:off y="101100" x="457200"/>
            <a:ext cy="1013999" cx="7315499"/>
          </a:xfrm>
          <a:prstGeom prst="rect">
            <a:avLst/>
          </a:prstGeom>
        </p:spPr>
        <p:txBody>
          <a:bodyPr bIns="91425" rIns="91425" lIns="91425" tIns="91425" anchor="b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Caption">
    <p:spTree>
      <p:nvGrpSpPr>
        <p:cNvPr id="83" name="Shape 83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84" name="Shape 84"/>
          <p:cNvSpPr/>
          <p:nvPr/>
        </p:nvSpPr>
        <p:spPr>
          <a:xfrm flipH="1">
            <a:off y="4623760" x="8964665"/>
            <a:ext cy="521400" cx="187800"/>
          </a:xfrm>
          <a:prstGeom prst="rect">
            <a:avLst/>
          </a:prstGeom>
          <a:solidFill>
            <a:srgbClr val="AB0101"/>
          </a:solidFill>
          <a:ln>
            <a:noFill/>
          </a:ln>
        </p:spPr>
        <p:txBody>
          <a:bodyPr bIns="45700" rIns="91425" lIns="91425" tIns="45700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85" name="Shape 85"/>
          <p:cNvSpPr/>
          <p:nvPr/>
        </p:nvSpPr>
        <p:spPr>
          <a:xfrm flipH="1">
            <a:off y="4623760" x="3866777"/>
            <a:ext cy="521400" cx="5097900"/>
          </a:xfrm>
          <a:prstGeom prst="rect">
            <a:avLst/>
          </a:prstGeom>
          <a:solidFill>
            <a:srgbClr val="0F243E"/>
          </a:solidFill>
          <a:ln>
            <a:noFill/>
          </a:ln>
        </p:spPr>
        <p:txBody>
          <a:bodyPr bIns="45700" rIns="91425" lIns="91425" tIns="45700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86" name="Shape 86"/>
          <p:cNvSpPr txBox="1"/>
          <p:nvPr>
            <p:ph idx="1" type="body"/>
          </p:nvPr>
        </p:nvSpPr>
        <p:spPr>
          <a:xfrm>
            <a:off y="4623760" x="3866812"/>
            <a:ext cy="521400" cx="5097900"/>
          </a:xfrm>
          <a:prstGeom prst="rect">
            <a:avLst/>
          </a:prstGeom>
        </p:spPr>
        <p:txBody>
          <a:bodyPr bIns="91425" rIns="91425" lIns="91425" tIns="91425" anchor="t" anchorCtr="0"/>
          <a:lstStyle>
            <a:lvl1pPr>
              <a:spcBef>
                <a:spcPts val="0"/>
              </a:spcBef>
              <a:buClr>
                <a:schemeClr val="lt1"/>
              </a:buClr>
              <a:buSzPct val="100000"/>
              <a:buNone/>
              <a:defRPr sz="1400">
                <a:solidFill>
                  <a:schemeClr val="lt1"/>
                </a:solidFill>
              </a:defRPr>
            </a:lvl1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blank">
  <p:cSld name="Blank">
    <p:spTree>
      <p:nvGrpSpPr>
        <p:cNvPr id="87" name="Shape 87"/>
        <p:cNvGrpSpPr/>
        <p:nvPr/>
      </p:nvGrpSpPr>
      <p:grpSpPr>
        <a:xfrm>
          <a:off y="0" x="0"/>
          <a:ext cy="0" cx="0"/>
          <a:chOff y="0" x="0"/>
          <a:chExt cy="0" cx="0"/>
        </a:xfrm>
      </p:grpSpPr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Target="../slideLayouts/slideLayout2.xml" Type="http://schemas.openxmlformats.org/officeDocument/2006/relationships/slideLayout" Id="rId2"/><Relationship Target="../slideLayouts/slideLayout1.xml" Type="http://schemas.openxmlformats.org/officeDocument/2006/relationships/slideLayout" Id="rId1"/><Relationship Target="../slideLayouts/slideLayout4.xml" Type="http://schemas.openxmlformats.org/officeDocument/2006/relationships/slideLayout" Id="rId4"/><Relationship Target="../slideLayouts/slideLayout3.xml" Type="http://schemas.openxmlformats.org/officeDocument/2006/relationships/slideLayout" Id="rId3"/><Relationship Target="../slideLayouts/slideLayout6.xml" Type="http://schemas.openxmlformats.org/officeDocument/2006/relationships/slideLayout" Id="rId6"/><Relationship Target="../slideLayouts/slideLayout5.xml" Type="http://schemas.openxmlformats.org/officeDocument/2006/relationships/slideLayout" Id="rId5"/><Relationship Target="../theme/theme1.xml" Type="http://schemas.openxmlformats.org/officeDocument/2006/relationships/theme" Id="rId7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chemeClr val="lt1"/>
        </a:solidFill>
      </p:bgPr>
    </p:bg>
    <p:spTree>
      <p:nvGrpSpPr>
        <p:cNvPr id="4" name="Shape 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grpSp>
        <p:nvGrpSpPr>
          <p:cNvPr id="5" name="Shape 5"/>
          <p:cNvGrpSpPr/>
          <p:nvPr/>
        </p:nvGrpSpPr>
        <p:grpSpPr>
          <a:xfrm>
            <a:off y="-70" x="33867"/>
            <a:ext cy="2107677" cx="3409812"/>
            <a:chOff y="1493" x="0"/>
            <a:chExt cy="2810236" cx="3409812"/>
          </a:xfrm>
        </p:grpSpPr>
        <p:cxnSp>
          <p:nvCxnSpPr>
            <p:cNvPr id="6" name="Shape 6"/>
            <p:cNvCxnSpPr/>
            <p:nvPr/>
          </p:nvCxnSpPr>
          <p:spPr>
            <a:xfrm>
              <a:off y="245542" x="0"/>
              <a:ext cy="1500" cx="3251099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7" name="Shape 7"/>
            <p:cNvCxnSpPr/>
            <p:nvPr/>
          </p:nvCxnSpPr>
          <p:spPr>
            <a:xfrm rot="-5400000">
              <a:off y="1407880" x="-1212177"/>
              <a:ext cy="1500" cx="2806200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8" name="Shape 8"/>
            <p:cNvCxnSpPr/>
            <p:nvPr/>
          </p:nvCxnSpPr>
          <p:spPr>
            <a:xfrm>
              <a:off y="474143" x="0"/>
              <a:ext cy="1500" cx="2666999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9" name="Shape 9"/>
            <p:cNvCxnSpPr/>
            <p:nvPr/>
          </p:nvCxnSpPr>
          <p:spPr>
            <a:xfrm>
              <a:off y="702743" x="0"/>
              <a:ext cy="1500" cx="2167500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10" name="Shape 10"/>
            <p:cNvCxnSpPr/>
            <p:nvPr/>
          </p:nvCxnSpPr>
          <p:spPr>
            <a:xfrm>
              <a:off y="931342" x="0"/>
              <a:ext cy="1500" cx="1862699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11" name="Shape 11"/>
            <p:cNvCxnSpPr/>
            <p:nvPr/>
          </p:nvCxnSpPr>
          <p:spPr>
            <a:xfrm>
              <a:off y="1159942" x="0"/>
              <a:ext cy="1500" cx="1490099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12" name="Shape 12"/>
            <p:cNvCxnSpPr/>
            <p:nvPr/>
          </p:nvCxnSpPr>
          <p:spPr>
            <a:xfrm>
              <a:off y="1388542" x="0"/>
              <a:ext cy="1500" cx="1219199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13" name="Shape 13"/>
            <p:cNvCxnSpPr/>
            <p:nvPr/>
          </p:nvCxnSpPr>
          <p:spPr>
            <a:xfrm>
              <a:off y="1617142" x="0"/>
              <a:ext cy="1500" cx="990599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14" name="Shape 14"/>
            <p:cNvCxnSpPr/>
            <p:nvPr/>
          </p:nvCxnSpPr>
          <p:spPr>
            <a:xfrm>
              <a:off y="1845742" x="0"/>
              <a:ext cy="1500" cx="745200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15" name="Shape 15"/>
            <p:cNvCxnSpPr/>
            <p:nvPr/>
          </p:nvCxnSpPr>
          <p:spPr>
            <a:xfrm>
              <a:off y="2074342" x="0"/>
              <a:ext cy="1500" cx="533399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16" name="Shape 16"/>
            <p:cNvCxnSpPr/>
            <p:nvPr/>
          </p:nvCxnSpPr>
          <p:spPr>
            <a:xfrm>
              <a:off y="2302943" x="0"/>
              <a:ext cy="1500" cx="262499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17" name="Shape 17"/>
            <p:cNvCxnSpPr/>
            <p:nvPr/>
          </p:nvCxnSpPr>
          <p:spPr>
            <a:xfrm rot="-5400000">
              <a:off y="1238115" x="-814261"/>
              <a:ext cy="1500" cx="2468399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18" name="Shape 18"/>
            <p:cNvCxnSpPr/>
            <p:nvPr/>
          </p:nvCxnSpPr>
          <p:spPr>
            <a:xfrm rot="-5400000">
              <a:off y="1014527" x="-357712"/>
              <a:ext cy="1500" cx="2018099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19" name="Shape 19"/>
            <p:cNvCxnSpPr/>
            <p:nvPr/>
          </p:nvCxnSpPr>
          <p:spPr>
            <a:xfrm rot="-5400000">
              <a:off y="887576" x="-853"/>
              <a:ext cy="1500" cx="1763999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20" name="Shape 20"/>
            <p:cNvCxnSpPr/>
            <p:nvPr/>
          </p:nvCxnSpPr>
          <p:spPr>
            <a:xfrm rot="-5400000">
              <a:off y="790194" x="326307"/>
              <a:ext cy="1500" cx="1569300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21" name="Shape 21"/>
            <p:cNvCxnSpPr/>
            <p:nvPr/>
          </p:nvCxnSpPr>
          <p:spPr>
            <a:xfrm rot="-5400000">
              <a:off y="709726" x="636516"/>
              <a:ext cy="1500" cx="1408500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22" name="Shape 22"/>
            <p:cNvCxnSpPr/>
            <p:nvPr/>
          </p:nvCxnSpPr>
          <p:spPr>
            <a:xfrm rot="-5400000">
              <a:off y="603961" x="972228"/>
              <a:ext cy="1500" cx="1196700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23" name="Shape 23"/>
            <p:cNvCxnSpPr/>
            <p:nvPr/>
          </p:nvCxnSpPr>
          <p:spPr>
            <a:xfrm rot="-5400000">
              <a:off y="527761" x="1278236"/>
              <a:ext cy="1500" cx="1044300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24" name="Shape 24"/>
            <p:cNvCxnSpPr/>
            <p:nvPr/>
          </p:nvCxnSpPr>
          <p:spPr>
            <a:xfrm rot="-5400000">
              <a:off y="440776" x="1590398"/>
              <a:ext cy="1500" cx="879599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25" name="Shape 25"/>
            <p:cNvCxnSpPr/>
            <p:nvPr/>
          </p:nvCxnSpPr>
          <p:spPr>
            <a:xfrm rot="-5400000">
              <a:off y="377227" x="1883657"/>
              <a:ext cy="1500" cx="752700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26" name="Shape 26"/>
            <p:cNvCxnSpPr/>
            <p:nvPr/>
          </p:nvCxnSpPr>
          <p:spPr>
            <a:xfrm rot="-5400000">
              <a:off y="292493" x="2198066"/>
              <a:ext cy="1500" cx="583499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27" name="Shape 27"/>
            <p:cNvCxnSpPr/>
            <p:nvPr/>
          </p:nvCxnSpPr>
          <p:spPr>
            <a:xfrm rot="-5400000">
              <a:off y="199376" x="2521027"/>
              <a:ext cy="1500" cx="397200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28" name="Shape 28"/>
            <p:cNvCxnSpPr/>
            <p:nvPr/>
          </p:nvCxnSpPr>
          <p:spPr>
            <a:xfrm rot="-5400000">
              <a:off y="148627" x="2801688"/>
              <a:ext cy="1500" cx="295499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29" name="Shape 29"/>
            <p:cNvCxnSpPr/>
            <p:nvPr/>
          </p:nvCxnSpPr>
          <p:spPr>
            <a:xfrm rot="-5400000">
              <a:off y="102444" x="3079242"/>
              <a:ext cy="1500" cx="201599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30" name="Shape 30"/>
            <p:cNvCxnSpPr/>
            <p:nvPr/>
          </p:nvCxnSpPr>
          <p:spPr>
            <a:xfrm rot="-5400000">
              <a:off y="85076" x="3324762"/>
              <a:ext cy="1500" cx="168600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</p:grpSp>
      <p:sp>
        <p:nvSpPr>
          <p:cNvPr id="31" name="Shape 31"/>
          <p:cNvSpPr txBox="1"/>
          <p:nvPr>
            <p:ph type="title"/>
          </p:nvPr>
        </p:nvSpPr>
        <p:spPr>
          <a:xfrm>
            <a:off y="205978" x="457200"/>
            <a:ext cy="857400" cx="8229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b" anchorCtr="0"/>
          <a:lstStyle>
            <a:lvl1pPr>
              <a:spcBef>
                <a:spcPts val="0"/>
              </a:spcBef>
              <a:buClr>
                <a:schemeClr val="lt1"/>
              </a:buClr>
              <a:buSzPct val="100000"/>
              <a:buNone/>
              <a:defRPr sz="4400">
                <a:solidFill>
                  <a:schemeClr val="lt1"/>
                </a:solidFill>
              </a:defRPr>
            </a:lvl1pPr>
            <a:lvl2pPr>
              <a:spcBef>
                <a:spcPts val="0"/>
              </a:spcBef>
              <a:buClr>
                <a:schemeClr val="lt1"/>
              </a:buClr>
              <a:buSzPct val="100000"/>
              <a:buNone/>
              <a:defRPr sz="4400">
                <a:solidFill>
                  <a:schemeClr val="lt1"/>
                </a:solidFill>
              </a:defRPr>
            </a:lvl2pPr>
            <a:lvl3pPr>
              <a:spcBef>
                <a:spcPts val="0"/>
              </a:spcBef>
              <a:buClr>
                <a:schemeClr val="lt1"/>
              </a:buClr>
              <a:buSzPct val="100000"/>
              <a:buNone/>
              <a:defRPr sz="4400">
                <a:solidFill>
                  <a:schemeClr val="lt1"/>
                </a:solidFill>
              </a:defRPr>
            </a:lvl3pPr>
            <a:lvl4pPr>
              <a:spcBef>
                <a:spcPts val="0"/>
              </a:spcBef>
              <a:buClr>
                <a:schemeClr val="lt1"/>
              </a:buClr>
              <a:buSzPct val="100000"/>
              <a:buNone/>
              <a:defRPr sz="4400">
                <a:solidFill>
                  <a:schemeClr val="lt1"/>
                </a:solidFill>
              </a:defRPr>
            </a:lvl4pPr>
            <a:lvl5pPr>
              <a:spcBef>
                <a:spcPts val="0"/>
              </a:spcBef>
              <a:buClr>
                <a:schemeClr val="lt1"/>
              </a:buClr>
              <a:buSzPct val="100000"/>
              <a:buNone/>
              <a:defRPr sz="4400">
                <a:solidFill>
                  <a:schemeClr val="lt1"/>
                </a:solidFill>
              </a:defRPr>
            </a:lvl5pPr>
            <a:lvl6pPr>
              <a:spcBef>
                <a:spcPts val="0"/>
              </a:spcBef>
              <a:buClr>
                <a:schemeClr val="lt1"/>
              </a:buClr>
              <a:buSzPct val="100000"/>
              <a:buNone/>
              <a:defRPr sz="4400">
                <a:solidFill>
                  <a:schemeClr val="lt1"/>
                </a:solidFill>
              </a:defRPr>
            </a:lvl6pPr>
            <a:lvl7pPr>
              <a:spcBef>
                <a:spcPts val="0"/>
              </a:spcBef>
              <a:buClr>
                <a:schemeClr val="lt1"/>
              </a:buClr>
              <a:buSzPct val="100000"/>
              <a:buNone/>
              <a:defRPr sz="4400">
                <a:solidFill>
                  <a:schemeClr val="lt1"/>
                </a:solidFill>
              </a:defRPr>
            </a:lvl7pPr>
            <a:lvl8pPr>
              <a:spcBef>
                <a:spcPts val="0"/>
              </a:spcBef>
              <a:buClr>
                <a:schemeClr val="lt1"/>
              </a:buClr>
              <a:buSzPct val="100000"/>
              <a:buNone/>
              <a:defRPr sz="4400">
                <a:solidFill>
                  <a:schemeClr val="lt1"/>
                </a:solidFill>
              </a:defRPr>
            </a:lvl8pPr>
            <a:lvl9pPr>
              <a:spcBef>
                <a:spcPts val="0"/>
              </a:spcBef>
              <a:buClr>
                <a:schemeClr val="lt1"/>
              </a:buClr>
              <a:buSzPct val="100000"/>
              <a:buNone/>
              <a:defRPr sz="44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2" name="Shape 32"/>
          <p:cNvSpPr txBox="1"/>
          <p:nvPr>
            <p:ph idx="1" type="body"/>
          </p:nvPr>
        </p:nvSpPr>
        <p:spPr>
          <a:xfrm>
            <a:off y="1200150" x="457200"/>
            <a:ext cy="3394500" cx="82296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/>
          <a:lstStyle>
            <a:lvl1pPr>
              <a:spcBef>
                <a:spcPts val="0"/>
              </a:spcBef>
              <a:buClr>
                <a:schemeClr val="dk2"/>
              </a:buClr>
              <a:buSzPct val="100000"/>
              <a:defRPr sz="1800">
                <a:solidFill>
                  <a:schemeClr val="dk2"/>
                </a:solidFill>
              </a:defRPr>
            </a:lvl1pPr>
            <a:lvl2pPr>
              <a:spcBef>
                <a:spcPts val="360"/>
              </a:spcBef>
              <a:buClr>
                <a:schemeClr val="dk2"/>
              </a:buClr>
              <a:buSzPct val="100000"/>
              <a:defRPr sz="1800">
                <a:solidFill>
                  <a:schemeClr val="dk2"/>
                </a:solidFill>
              </a:defRPr>
            </a:lvl2pPr>
            <a:lvl3pPr>
              <a:spcBef>
                <a:spcPts val="360"/>
              </a:spcBef>
              <a:buClr>
                <a:schemeClr val="dk2"/>
              </a:buClr>
              <a:buSzPct val="100000"/>
              <a:defRPr sz="1800">
                <a:solidFill>
                  <a:schemeClr val="dk2"/>
                </a:solidFill>
              </a:defRPr>
            </a:lvl3pPr>
            <a:lvl4pPr>
              <a:spcBef>
                <a:spcPts val="360"/>
              </a:spcBef>
              <a:buClr>
                <a:schemeClr val="dk2"/>
              </a:buClr>
              <a:buSzPct val="100000"/>
              <a:defRPr sz="1800">
                <a:solidFill>
                  <a:schemeClr val="dk2"/>
                </a:solidFill>
              </a:defRPr>
            </a:lvl4pPr>
            <a:lvl5pPr>
              <a:spcBef>
                <a:spcPts val="360"/>
              </a:spcBef>
              <a:buClr>
                <a:schemeClr val="dk2"/>
              </a:buClr>
              <a:buSzPct val="100000"/>
              <a:defRPr sz="1800">
                <a:solidFill>
                  <a:schemeClr val="dk2"/>
                </a:solidFill>
              </a:defRPr>
            </a:lvl5pPr>
            <a:lvl6pPr>
              <a:spcBef>
                <a:spcPts val="360"/>
              </a:spcBef>
              <a:buClr>
                <a:schemeClr val="dk2"/>
              </a:buClr>
              <a:buSzPct val="100000"/>
              <a:defRPr sz="1800">
                <a:solidFill>
                  <a:schemeClr val="dk2"/>
                </a:solidFill>
              </a:defRPr>
            </a:lvl6pPr>
            <a:lvl7pPr>
              <a:spcBef>
                <a:spcPts val="360"/>
              </a:spcBef>
              <a:buClr>
                <a:schemeClr val="dk2"/>
              </a:buClr>
              <a:buSzPct val="100000"/>
              <a:defRPr sz="1800">
                <a:solidFill>
                  <a:schemeClr val="dk2"/>
                </a:solidFill>
              </a:defRPr>
            </a:lvl7pPr>
            <a:lvl8pPr>
              <a:spcBef>
                <a:spcPts val="360"/>
              </a:spcBef>
              <a:buClr>
                <a:schemeClr val="dk2"/>
              </a:buClr>
              <a:buSzPct val="100000"/>
              <a:defRPr sz="1800">
                <a:solidFill>
                  <a:schemeClr val="dk2"/>
                </a:solidFill>
              </a:defRPr>
            </a:lvl8pPr>
            <a:lvl9pPr>
              <a:spcBef>
                <a:spcPts val="360"/>
              </a:spcBef>
              <a:buClr>
                <a:schemeClr val="dk2"/>
              </a:buClr>
              <a:buSzPct val="100000"/>
              <a:defRPr sz="1800">
                <a:solidFill>
                  <a:schemeClr val="dk2"/>
                </a:solidFill>
              </a:defRPr>
            </a:lvl9pPr>
          </a:lstStyle>
          <a:p/>
        </p:txBody>
      </p:sp>
      <p:grpSp>
        <p:nvGrpSpPr>
          <p:cNvPr id="33" name="Shape 33"/>
          <p:cNvGrpSpPr/>
          <p:nvPr/>
        </p:nvGrpSpPr>
        <p:grpSpPr>
          <a:xfrm rot="10800000">
            <a:off y="3035893" x="5734187"/>
            <a:ext cy="2107677" cx="3409812"/>
            <a:chOff y="1493" x="0"/>
            <a:chExt cy="2810236" cx="3409812"/>
          </a:xfrm>
        </p:grpSpPr>
        <p:cxnSp>
          <p:nvCxnSpPr>
            <p:cNvPr id="34" name="Shape 34"/>
            <p:cNvCxnSpPr/>
            <p:nvPr/>
          </p:nvCxnSpPr>
          <p:spPr>
            <a:xfrm>
              <a:off y="245542" x="0"/>
              <a:ext cy="1500" cx="3251099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35" name="Shape 35"/>
            <p:cNvCxnSpPr/>
            <p:nvPr/>
          </p:nvCxnSpPr>
          <p:spPr>
            <a:xfrm rot="-5400000">
              <a:off y="1407880" x="-1212177"/>
              <a:ext cy="1500" cx="2806200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36" name="Shape 36"/>
            <p:cNvCxnSpPr/>
            <p:nvPr/>
          </p:nvCxnSpPr>
          <p:spPr>
            <a:xfrm>
              <a:off y="474143" x="0"/>
              <a:ext cy="1500" cx="2666999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37" name="Shape 37"/>
            <p:cNvCxnSpPr/>
            <p:nvPr/>
          </p:nvCxnSpPr>
          <p:spPr>
            <a:xfrm>
              <a:off y="702743" x="0"/>
              <a:ext cy="1500" cx="2167500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38" name="Shape 38"/>
            <p:cNvCxnSpPr/>
            <p:nvPr/>
          </p:nvCxnSpPr>
          <p:spPr>
            <a:xfrm>
              <a:off y="931342" x="0"/>
              <a:ext cy="1500" cx="1862699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39" name="Shape 39"/>
            <p:cNvCxnSpPr/>
            <p:nvPr/>
          </p:nvCxnSpPr>
          <p:spPr>
            <a:xfrm>
              <a:off y="1159942" x="0"/>
              <a:ext cy="1500" cx="1490099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40" name="Shape 40"/>
            <p:cNvCxnSpPr/>
            <p:nvPr/>
          </p:nvCxnSpPr>
          <p:spPr>
            <a:xfrm>
              <a:off y="1388542" x="0"/>
              <a:ext cy="1500" cx="1219199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41" name="Shape 41"/>
            <p:cNvCxnSpPr/>
            <p:nvPr/>
          </p:nvCxnSpPr>
          <p:spPr>
            <a:xfrm>
              <a:off y="1617142" x="0"/>
              <a:ext cy="1500" cx="990599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42" name="Shape 42"/>
            <p:cNvCxnSpPr/>
            <p:nvPr/>
          </p:nvCxnSpPr>
          <p:spPr>
            <a:xfrm>
              <a:off y="1845742" x="0"/>
              <a:ext cy="1500" cx="745200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43" name="Shape 43"/>
            <p:cNvCxnSpPr/>
            <p:nvPr/>
          </p:nvCxnSpPr>
          <p:spPr>
            <a:xfrm>
              <a:off y="2074342" x="0"/>
              <a:ext cy="1500" cx="533399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44" name="Shape 44"/>
            <p:cNvCxnSpPr/>
            <p:nvPr/>
          </p:nvCxnSpPr>
          <p:spPr>
            <a:xfrm>
              <a:off y="2302943" x="0"/>
              <a:ext cy="1500" cx="262499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45" name="Shape 45"/>
            <p:cNvCxnSpPr/>
            <p:nvPr/>
          </p:nvCxnSpPr>
          <p:spPr>
            <a:xfrm rot="-5400000">
              <a:off y="1238115" x="-814261"/>
              <a:ext cy="1500" cx="2468399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46" name="Shape 46"/>
            <p:cNvCxnSpPr/>
            <p:nvPr/>
          </p:nvCxnSpPr>
          <p:spPr>
            <a:xfrm rot="-5400000">
              <a:off y="1014527" x="-357712"/>
              <a:ext cy="1500" cx="2018099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47" name="Shape 47"/>
            <p:cNvCxnSpPr/>
            <p:nvPr/>
          </p:nvCxnSpPr>
          <p:spPr>
            <a:xfrm rot="-5400000">
              <a:off y="887576" x="-853"/>
              <a:ext cy="1500" cx="1763999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48" name="Shape 48"/>
            <p:cNvCxnSpPr/>
            <p:nvPr/>
          </p:nvCxnSpPr>
          <p:spPr>
            <a:xfrm rot="-5400000">
              <a:off y="790194" x="326307"/>
              <a:ext cy="1500" cx="1569300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49" name="Shape 49"/>
            <p:cNvCxnSpPr/>
            <p:nvPr/>
          </p:nvCxnSpPr>
          <p:spPr>
            <a:xfrm rot="-5400000">
              <a:off y="709726" x="636516"/>
              <a:ext cy="1500" cx="1408500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50" name="Shape 50"/>
            <p:cNvCxnSpPr/>
            <p:nvPr/>
          </p:nvCxnSpPr>
          <p:spPr>
            <a:xfrm rot="-5400000">
              <a:off y="603961" x="972228"/>
              <a:ext cy="1500" cx="1196700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51" name="Shape 51"/>
            <p:cNvCxnSpPr/>
            <p:nvPr/>
          </p:nvCxnSpPr>
          <p:spPr>
            <a:xfrm rot="-5400000">
              <a:off y="527761" x="1278236"/>
              <a:ext cy="1500" cx="1044300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52" name="Shape 52"/>
            <p:cNvCxnSpPr/>
            <p:nvPr/>
          </p:nvCxnSpPr>
          <p:spPr>
            <a:xfrm rot="-5400000">
              <a:off y="440776" x="1590398"/>
              <a:ext cy="1500" cx="879599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53" name="Shape 53"/>
            <p:cNvCxnSpPr/>
            <p:nvPr/>
          </p:nvCxnSpPr>
          <p:spPr>
            <a:xfrm rot="-5400000">
              <a:off y="377227" x="1883657"/>
              <a:ext cy="1500" cx="752700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54" name="Shape 54"/>
            <p:cNvCxnSpPr/>
            <p:nvPr/>
          </p:nvCxnSpPr>
          <p:spPr>
            <a:xfrm rot="-5400000">
              <a:off y="292493" x="2198066"/>
              <a:ext cy="1500" cx="583499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55" name="Shape 55"/>
            <p:cNvCxnSpPr/>
            <p:nvPr/>
          </p:nvCxnSpPr>
          <p:spPr>
            <a:xfrm rot="-5400000">
              <a:off y="199376" x="2521027"/>
              <a:ext cy="1500" cx="397200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56" name="Shape 56"/>
            <p:cNvCxnSpPr/>
            <p:nvPr/>
          </p:nvCxnSpPr>
          <p:spPr>
            <a:xfrm rot="-5400000">
              <a:off y="148627" x="2801688"/>
              <a:ext cy="1500" cx="295499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57" name="Shape 57"/>
            <p:cNvCxnSpPr/>
            <p:nvPr/>
          </p:nvCxnSpPr>
          <p:spPr>
            <a:xfrm rot="-5400000">
              <a:off y="102444" x="3079242"/>
              <a:ext cy="1500" cx="201599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  <p:cxnSp>
          <p:nvCxnSpPr>
            <p:cNvPr id="58" name="Shape 58"/>
            <p:cNvCxnSpPr/>
            <p:nvPr/>
          </p:nvCxnSpPr>
          <p:spPr>
            <a:xfrm rot="-5400000">
              <a:off y="85076" x="3324762"/>
              <a:ext cy="1500" cx="168600"/>
            </a:xfrm>
            <a:prstGeom prst="straightConnector1">
              <a:avLst/>
            </a:prstGeom>
            <a:noFill/>
            <a:ln w="12700" cap="flat">
              <a:solidFill>
                <a:srgbClr val="B7CCE4">
                  <a:alpha val="53725"/>
                </a:srgbClr>
              </a:solidFill>
              <a:prstDash val="solid"/>
              <a:round/>
              <a:headEnd w="med" len="med" type="none"/>
              <a:tailEnd w="med" len="med" type="none"/>
            </a:ln>
          </p:spPr>
        </p:cxnSp>
      </p:grpSp>
    </p:spTree>
  </p:cSld>
  <p:clrMap accent2="accent2" accent3="accent3" accent4="accent4" accent5="accent5" accent6="accent6" hlink="hlink" tx2="lt2" tx1="dk1" bg2="dk2" bg1="lt1" folHlink="folHlink" accent1="accent1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</p:sldLayoutIdLst>
  <p:hf dt="0" ftr="0" sldNum="0" hdr="0"/>
  <p:txStyles>
    <p:titleStyle>
      <a:defPPr algn="l" rtl="0" marR="0">
        <a:lnSpc>
          <a:spcPct val="100000"/>
        </a:lnSpc>
        <a:spcBef>
          <a:spcPts val="0"/>
        </a:spcBef>
        <a:spcAft>
          <a:spcPts val="0"/>
        </a:spcAft>
      </a:defPPr>
      <a:lvl1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algn="l" rtl="0" marR="0">
        <a:lnSpc>
          <a:spcPct val="100000"/>
        </a:lnSpc>
        <a:spcBef>
          <a:spcPts val="0"/>
        </a:spcBef>
        <a:spcAft>
          <a:spcPts val="0"/>
        </a:spcAft>
      </a:defPPr>
      <a:lvl1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algn="l" rtl="0" marR="0">
        <a:lnSpc>
          <a:spcPct val="100000"/>
        </a:lnSpc>
        <a:spcBef>
          <a:spcPts val="0"/>
        </a:spcBef>
        <a:spcAft>
          <a:spcPts val="0"/>
        </a:spcAft>
      </a:defPPr>
      <a:lvl1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algn="l" rtl="0" marR="0">
        <a:lnSpc>
          <a:spcPct val="100000"/>
        </a:lnSpc>
        <a:spcBef>
          <a:spcPts val="0"/>
        </a:spcBef>
        <a:spcAft>
          <a:spcPts val="0"/>
        </a:spcAft>
        <a:buNone/>
        <a:defRPr strike="noStrike" u="none" b="0" cap="none" baseline="0" sz="1400" i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Target="../notesSlides/notesSlide1.xml" Type="http://schemas.openxmlformats.org/officeDocument/2006/relationships/notesSlide" Id="rId2"/><Relationship Target="../slideLayouts/slideLayout1.xml" Type="http://schemas.openxmlformats.org/officeDocument/2006/relationships/slideLayout" Id="rId1"/></Relationships>
</file>

<file path=ppt/slides/_rels/slide2.xml.rels><?xml version="1.0" encoding="UTF-8" standalone="yes"?><Relationships xmlns="http://schemas.openxmlformats.org/package/2006/relationships"><Relationship Target="../notesSlides/notesSlide2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3.xml.rels><?xml version="1.0" encoding="UTF-8" standalone="yes"?><Relationships xmlns="http://schemas.openxmlformats.org/package/2006/relationships"><Relationship Target="../notesSlides/notesSlide3.xml" Type="http://schemas.openxmlformats.org/officeDocument/2006/relationships/notesSlide" Id="rId2"/><Relationship Target="../slideLayouts/slideLayout1.xml" Type="http://schemas.openxmlformats.org/officeDocument/2006/relationships/slideLayout" Id="rId1"/></Relationships>
</file>

<file path=ppt/slides/_rels/slide4.xml.rels><?xml version="1.0" encoding="UTF-8" standalone="yes"?><Relationships xmlns="http://schemas.openxmlformats.org/package/2006/relationships"><Relationship Target="../notesSlides/notesSlide4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5.xml.rels><?xml version="1.0" encoding="UTF-8" standalone="yes"?><Relationships xmlns="http://schemas.openxmlformats.org/package/2006/relationships"><Relationship Target="../notesSlides/notesSlide5.xml" Type="http://schemas.openxmlformats.org/officeDocument/2006/relationships/notesSlide" Id="rId2"/><Relationship Target="../slideLayouts/slideLayout5.xml" Type="http://schemas.openxmlformats.org/officeDocument/2006/relationships/slideLayout" Id="rId1"/></Relationships>
</file>

<file path=ppt/slides/_rels/slide6.xml.rels><?xml version="1.0" encoding="UTF-8" standalone="yes"?><Relationships xmlns="http://schemas.openxmlformats.org/package/2006/relationships"><Relationship Target="../notesSlides/notesSlide6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7.xml.rels><?xml version="1.0" encoding="UTF-8" standalone="yes"?><Relationships xmlns="http://schemas.openxmlformats.org/package/2006/relationships"><Relationship Target="../notesSlides/notesSlide7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8.xml.rels><?xml version="1.0" encoding="UTF-8" standalone="yes"?><Relationships xmlns="http://schemas.openxmlformats.org/package/2006/relationships"><Relationship Target="../notesSlides/notesSlide8.xml" Type="http://schemas.openxmlformats.org/officeDocument/2006/relationships/notesSlide" Id="rId2"/><Relationship Target="../slideLayouts/slideLayout5.xml" Type="http://schemas.openxmlformats.org/officeDocument/2006/relationships/slideLayout" Id="rId1"/></Relationships>
</file>

<file path=ppt/slides/_rels/slide9.xml.rels><?xml version="1.0" encoding="UTF-8" standalone="yes"?><Relationships xmlns="http://schemas.openxmlformats.org/package/2006/relationships"><Relationship Target="../notesSlides/notesSlide9.xml" Type="http://schemas.openxmlformats.org/officeDocument/2006/relationships/notesSlide" Id="rId2"/><Relationship Target="../slideLayouts/slideLayout4.xml" Type="http://schemas.openxmlformats.org/officeDocument/2006/relationships/slideLayout" Id="rId1"/></Relationships>
</file>

<file path=ppt/slides/_rels/slide10.xml.rels><?xml version="1.0" encoding="UTF-8" standalone="yes"?><Relationships xmlns="http://schemas.openxmlformats.org/package/2006/relationships"><Relationship Target="../notesSlides/notesSlide10.xml" Type="http://schemas.openxmlformats.org/officeDocument/2006/relationships/notesSlide" Id="rId2"/><Relationship Target="../slideLayouts/slideLayout5.xml" Type="http://schemas.openxmlformats.org/officeDocument/2006/relationships/slideLayout" Id="rId1"/></Relationships>
</file>

<file path=ppt/slides/_rels/slide11.xml.rels><?xml version="1.0" encoding="UTF-8" standalone="yes"?><Relationships xmlns="http://schemas.openxmlformats.org/package/2006/relationships"><Relationship Target="../notesSlides/notesSlide11.xml" Type="http://schemas.openxmlformats.org/officeDocument/2006/relationships/notesSlide" Id="rId2"/><Relationship Target="../slideLayouts/slideLayout5.xml" Type="http://schemas.openxmlformats.org/officeDocument/2006/relationships/slideLayout" Id="rId1"/></Relationships>
</file>

<file path=ppt/slides/_rels/slide12.xml.rels><?xml version="1.0" encoding="UTF-8" standalone="yes"?><Relationships xmlns="http://schemas.openxmlformats.org/package/2006/relationships"><Relationship Target="../notesSlides/notesSlide12.xml" Type="http://schemas.openxmlformats.org/officeDocument/2006/relationships/notesSlide" Id="rId2"/><Relationship Target="../slideLayouts/slideLayout5.xml" Type="http://schemas.openxmlformats.org/officeDocument/2006/relationships/slideLayout" Id="rId1"/></Relationships>
</file>

<file path=ppt/slides/_rels/slide13.xml.rels><?xml version="1.0" encoding="UTF-8" standalone="yes"?><Relationships xmlns="http://schemas.openxmlformats.org/package/2006/relationships"><Relationship Target="../notesSlides/notesSlide13.xml" Type="http://schemas.openxmlformats.org/officeDocument/2006/relationships/notesSlide" Id="rId2"/><Relationship Target="../slideLayouts/slideLayout5.xml" Type="http://schemas.openxmlformats.org/officeDocument/2006/relationships/slideLayout" Id="rId1"/></Relationships>
</file>

<file path=ppt/slides/_rels/slide14.xml.rels><?xml version="1.0" encoding="UTF-8" standalone="yes"?><Relationships xmlns="http://schemas.openxmlformats.org/package/2006/relationships"><Relationship Target="../notesSlides/notesSlide14.xml" Type="http://schemas.openxmlformats.org/officeDocument/2006/relationships/notesSlide" Id="rId2"/><Relationship Target="../slideLayouts/slideLayout5.xml" Type="http://schemas.openxmlformats.org/officeDocument/2006/relationships/slideLayout" Id="rId1"/></Relationships>
</file>

<file path=ppt/slides/_rels/slide15.xml.rels><?xml version="1.0" encoding="UTF-8" standalone="yes"?><Relationships xmlns="http://schemas.openxmlformats.org/package/2006/relationships"><Relationship Target="../notesSlides/notesSlide15.xml" Type="http://schemas.openxmlformats.org/officeDocument/2006/relationships/notesSlide" Id="rId2"/><Relationship Target="../slideLayouts/slideLayout5.xml" Type="http://schemas.openxmlformats.org/officeDocument/2006/relationships/slideLayout" Id="rId1"/></Relationships>
</file>

<file path=ppt/slides/_rels/slide16.xml.rels><?xml version="1.0" encoding="UTF-8" standalone="yes"?><Relationships xmlns="http://schemas.openxmlformats.org/package/2006/relationships"><Relationship Target="../notesSlides/notesSlide16.xml" Type="http://schemas.openxmlformats.org/officeDocument/2006/relationships/notesSlide" Id="rId2"/><Relationship Target="../slideLayouts/slideLayout5.xml" Type="http://schemas.openxmlformats.org/officeDocument/2006/relationships/slideLayout" Id="rId1"/></Relationships>
</file>

<file path=ppt/slides/_rels/slide17.xml.rels><?xml version="1.0" encoding="UTF-8" standalone="yes"?><Relationships xmlns="http://schemas.openxmlformats.org/package/2006/relationships"><Relationship Target="../notesSlides/notesSlide17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18.xml.rels><?xml version="1.0" encoding="UTF-8" standalone="yes"?><Relationships xmlns="http://schemas.openxmlformats.org/package/2006/relationships"><Relationship Target="../notesSlides/notesSlide18.xml" Type="http://schemas.openxmlformats.org/officeDocument/2006/relationships/notesSlide" Id="rId2"/><Relationship Target="../slideLayouts/slideLayout5.xml" Type="http://schemas.openxmlformats.org/officeDocument/2006/relationships/slideLayout" Id="rId1"/></Relationships>
</file>

<file path=ppt/slides/_rels/slide19.xml.rels><?xml version="1.0" encoding="UTF-8" standalone="yes"?><Relationships xmlns="http://schemas.openxmlformats.org/package/2006/relationships"><Relationship Target="../notesSlides/notesSlide19.xml" Type="http://schemas.openxmlformats.org/officeDocument/2006/relationships/notesSlide" Id="rId2"/><Relationship Target="../slideLayouts/slideLayout5.xml" Type="http://schemas.openxmlformats.org/officeDocument/2006/relationships/slideLayout" Id="rId1"/></Relationships>
</file>

<file path=ppt/slides/_rels/slide20.xml.rels><?xml version="1.0" encoding="UTF-8" standalone="yes"?><Relationships xmlns="http://schemas.openxmlformats.org/package/2006/relationships"><Relationship Target="../notesSlides/notesSlide20.xml" Type="http://schemas.openxmlformats.org/officeDocument/2006/relationships/notesSlide" Id="rId2"/><Relationship Target="../slideLayouts/slideLayout5.xml" Type="http://schemas.openxmlformats.org/officeDocument/2006/relationships/slideLayout" Id="rId1"/></Relationships>
</file>

<file path=ppt/slides/_rels/slide21.xml.rels><?xml version="1.0" encoding="UTF-8" standalone="yes"?><Relationships xmlns="http://schemas.openxmlformats.org/package/2006/relationships"><Relationship Target="../notesSlides/notesSlide21.xml" Type="http://schemas.openxmlformats.org/officeDocument/2006/relationships/notesSlide" Id="rId2"/><Relationship Target="../slideLayouts/slideLayout5.xml" Type="http://schemas.openxmlformats.org/officeDocument/2006/relationships/slideLayout" Id="rId1"/></Relationships>
</file>

<file path=ppt/slides/_rels/slide22.xml.rels><?xml version="1.0" encoding="UTF-8" standalone="yes"?><Relationships xmlns="http://schemas.openxmlformats.org/package/2006/relationships"><Relationship Target="../notesSlides/notesSlide22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23.xml.rels><?xml version="1.0" encoding="UTF-8" standalone="yes"?><Relationships xmlns="http://schemas.openxmlformats.org/package/2006/relationships"><Relationship Target="../notesSlides/notesSlide23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24.xml.rels><?xml version="1.0" encoding="UTF-8" standalone="yes"?><Relationships xmlns="http://schemas.openxmlformats.org/package/2006/relationships"><Relationship Target="../notesSlides/notesSlide24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25.xml.rels><?xml version="1.0" encoding="UTF-8" standalone="yes"?><Relationships xmlns="http://schemas.openxmlformats.org/package/2006/relationships"><Relationship Target="../notesSlides/notesSlide25.xml" Type="http://schemas.openxmlformats.org/officeDocument/2006/relationships/notesSlide" Id="rId2"/><Relationship Target="../slideLayouts/slideLayout2.xml" Type="http://schemas.openxmlformats.org/officeDocument/2006/relationships/slideLayout" Id="rId1"/></Relationships>
</file>

<file path=ppt/slides/_rels/slide26.xml.rels><?xml version="1.0" encoding="UTF-8" standalone="yes"?><Relationships xmlns="http://schemas.openxmlformats.org/package/2006/relationships"><Relationship Target="../notesSlides/notesSlide26.xml" Type="http://schemas.openxmlformats.org/officeDocument/2006/relationships/notesSlide" Id="rId2"/><Relationship Target="../slideLayouts/slideLayout5.xml" Type="http://schemas.openxmlformats.org/officeDocument/2006/relationships/slideLayout" Id="rId1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88" name="Shape 8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89" name="Shape 89"/>
          <p:cNvSpPr txBox="1"/>
          <p:nvPr>
            <p:ph type="ctrTitle"/>
          </p:nvPr>
        </p:nvSpPr>
        <p:spPr>
          <a:xfrm>
            <a:off y="1699932" x="685800"/>
            <a:ext cy="1000499" cx="6400799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sz="3600" lang="ru"/>
              <a:t>разработка образовательной программы ДОО</a:t>
            </a:r>
          </a:p>
        </p:txBody>
      </p:sp>
      <p:sp>
        <p:nvSpPr>
          <p:cNvPr id="90" name="Shape 90"/>
          <p:cNvSpPr txBox="1"/>
          <p:nvPr>
            <p:ph idx="1" type="subTitle"/>
          </p:nvPr>
        </p:nvSpPr>
        <p:spPr>
          <a:xfrm>
            <a:off y="2700338" x="685800"/>
            <a:ext cy="675299" cx="64007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>
              <a:spcBef>
                <a:spcPts val="0"/>
              </a:spcBef>
              <a:buNone/>
            </a:pPr>
            <a:r>
              <a:rPr sz="1800" lang="ru"/>
              <a:t>методические рекомендации</a:t>
            </a:r>
          </a:p>
          <a:p>
            <a:pPr>
              <a:spcBef>
                <a:spcPts val="0"/>
              </a:spcBef>
              <a:buNone/>
            </a:pPr>
            <a:r>
              <a:rPr sz="1800" lang="ru"/>
              <a:t>методист ММС Филиппова Т.С.</a:t>
            </a:r>
          </a:p>
        </p:txBody>
      </p:sp>
    </p:spTree>
  </p:cSld>
  <p:clrMapOvr>
    <a:masterClrMapping/>
  </p:clrMapOvr>
  <p:transition spd="slow">
    <p:cut/>
  </p:transition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94" name="Shape 9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95" name="Shape 95"/>
          <p:cNvSpPr txBox="1"/>
          <p:nvPr>
            <p:ph type="title"/>
          </p:nvPr>
        </p:nvSpPr>
        <p:spPr>
          <a:xfrm>
            <a:off y="101100" x="457200"/>
            <a:ext cy="1013999" cx="7315499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sz="3600" lang="ru"/>
              <a:t>Требования ФГОС ДО</a:t>
            </a:r>
          </a:p>
        </p:txBody>
      </p:sp>
      <p:sp>
        <p:nvSpPr>
          <p:cNvPr id="96" name="Shape 96"/>
          <p:cNvSpPr txBox="1"/>
          <p:nvPr>
            <p:ph idx="1" type="body"/>
          </p:nvPr>
        </p:nvSpPr>
        <p:spPr>
          <a:xfrm>
            <a:off y="1278516" x="457200"/>
            <a:ext cy="36303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>
              <a:spcBef>
                <a:spcPts val="0"/>
              </a:spcBef>
              <a:buNone/>
            </a:pPr>
            <a:r>
              <a:rPr b="1" sz="2400" lang="ru"/>
              <a:t>3 группы требований:</a:t>
            </a:r>
          </a:p>
          <a:p>
            <a:pPr rtl="0">
              <a:spcBef>
                <a:spcPts val="0"/>
              </a:spcBef>
              <a:buNone/>
            </a:pPr>
            <a:r>
              <a:t/>
            </a:r>
            <a:endParaRPr/>
          </a:p>
          <a:p>
            <a:pPr rtl="0" lvl="0" indent="-3810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AutoNum type="arabicPeriod"/>
            </a:pPr>
            <a:r>
              <a:rPr sz="2400" lang="ru"/>
              <a:t>к структуре основных образовательных программ;</a:t>
            </a:r>
          </a:p>
          <a:p>
            <a:pPr rtl="0" lvl="0">
              <a:spcBef>
                <a:spcPts val="0"/>
              </a:spcBef>
              <a:buNone/>
            </a:pPr>
            <a:r>
              <a:t/>
            </a:r>
            <a:endParaRPr sz="2400"/>
          </a:p>
          <a:p>
            <a:pPr rtl="0" lvl="0" indent="-3810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AutoNum type="arabicPeriod"/>
            </a:pPr>
            <a:r>
              <a:rPr sz="2400" lang="ru"/>
              <a:t>к условиям их реализации;</a:t>
            </a:r>
          </a:p>
          <a:p>
            <a:pPr rtl="0" lvl="0">
              <a:spcBef>
                <a:spcPts val="0"/>
              </a:spcBef>
              <a:buNone/>
            </a:pPr>
            <a:r>
              <a:t/>
            </a:r>
            <a:endParaRPr sz="2400"/>
          </a:p>
          <a:p>
            <a:pPr lvl="0" indent="-3810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AutoNum type="arabicPeriod"/>
            </a:pPr>
            <a:r>
              <a:rPr sz="2400" lang="ru"/>
              <a:t>к результатам их освоения (П.3 ст.11 ФЗ № 273 “Об образовании РФ”</a:t>
            </a:r>
          </a:p>
        </p:txBody>
      </p:sp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00" name="Shape 10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01" name="Shape 101"/>
          <p:cNvSpPr txBox="1"/>
          <p:nvPr>
            <p:ph type="ctrTitle"/>
          </p:nvPr>
        </p:nvSpPr>
        <p:spPr>
          <a:xfrm>
            <a:off y="1074002" x="685800"/>
            <a:ext cy="2651400" cx="6400799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sz="2400" lang="ru"/>
              <a:t>подтверждение выполнения требований ФГОС должно выражаться не в форме проверки знаний, умений, навыков воспитанников, а форме отчетности работников ДОО о проделанной работе, направленной на реализацию требований Стандарта. (</a:t>
            </a:r>
            <a:r>
              <a:rPr sz="1800" lang="ru"/>
              <a:t>п. 2 ст. 64 ФЗ №273 “Об образовании РФ)</a:t>
            </a:r>
          </a:p>
        </p:txBody>
      </p:sp>
      <p:sp>
        <p:nvSpPr>
          <p:cNvPr id="102" name="Shape 102"/>
          <p:cNvSpPr txBox="1"/>
          <p:nvPr>
            <p:ph idx="1" type="subTitle"/>
          </p:nvPr>
        </p:nvSpPr>
        <p:spPr>
          <a:xfrm flipH="1">
            <a:off y="3926852" x="685800"/>
            <a:ext cy="67199" cx="6400799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  <p:transition spd="slow">
    <p:cut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06" name="Shape 10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07" name="Shape 107"/>
          <p:cNvSpPr txBox="1"/>
          <p:nvPr>
            <p:ph type="title"/>
          </p:nvPr>
        </p:nvSpPr>
        <p:spPr>
          <a:xfrm>
            <a:off y="101100" x="457200"/>
            <a:ext cy="1013999" cx="7315499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sz="3000" lang="ru"/>
              <a:t>Направленность ООП</a:t>
            </a:r>
          </a:p>
        </p:txBody>
      </p:sp>
      <p:sp>
        <p:nvSpPr>
          <p:cNvPr id="108" name="Shape 108"/>
          <p:cNvSpPr txBox="1"/>
          <p:nvPr>
            <p:ph idx="1" type="body"/>
          </p:nvPr>
        </p:nvSpPr>
        <p:spPr>
          <a:xfrm>
            <a:off y="1278516" x="457200"/>
            <a:ext cy="36303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 indent="-3429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Char char="●"/>
            </a:pPr>
            <a:r>
              <a:rPr lang="ru"/>
              <a:t>ООП - это норамативно-управленческий документ ДОО, характеризующий специфику содержания образования и особенности организации учебно-воспитательного процесса в данном ДОО;</a:t>
            </a:r>
          </a:p>
          <a:p>
            <a:pPr rtl="0" lvl="0" indent="-3429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Char char="●"/>
            </a:pPr>
            <a:r>
              <a:rPr lang="ru"/>
              <a:t>ООП разрабатывается, утверждается и реализуется ДОО в соответсвии с ФГОС ДО и с учетом примерных(ой) образовательных(ой) программ(ы) ДО;</a:t>
            </a:r>
          </a:p>
          <a:p>
            <a:pPr lvl="0" indent="-3429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Char char="●"/>
            </a:pPr>
            <a:r>
              <a:rPr lang="ru"/>
              <a:t>ДОО должно осуществить корректировку своей ООП на основе ФГОС ДО, используя в образовательном процессе те вариативные комплексные программы ДО, по которым работает сегодня.</a:t>
            </a:r>
          </a:p>
        </p:txBody>
      </p:sp>
    </p:spTree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12" name="Shape 11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13" name="Shape 113"/>
          <p:cNvSpPr txBox="1"/>
          <p:nvPr>
            <p:ph idx="1" type="body"/>
          </p:nvPr>
        </p:nvSpPr>
        <p:spPr>
          <a:xfrm>
            <a:off y="4623760" x="3866812"/>
            <a:ext cy="521400" cx="50979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14" name="Shape 114"/>
          <p:cNvSpPr txBox="1"/>
          <p:nvPr/>
        </p:nvSpPr>
        <p:spPr>
          <a:xfrm>
            <a:off y="167825" x="276900"/>
            <a:ext cy="4380000" cx="83318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>
            <a:noAutofit/>
          </a:bodyPr>
          <a:lstStyle/>
          <a:p>
            <a:pPr rtl="0">
              <a:spcBef>
                <a:spcPts val="0"/>
              </a:spcBef>
              <a:buNone/>
            </a:pPr>
            <a:r>
              <a:rPr lang="ru">
                <a:solidFill>
                  <a:srgbClr val="1C4587"/>
                </a:solidFill>
              </a:rPr>
              <a:t>ООП - это перспектива развития педагогического коллектива.</a:t>
            </a:r>
          </a:p>
          <a:p>
            <a:pPr rtl="0">
              <a:spcBef>
                <a:spcPts val="0"/>
              </a:spcBef>
              <a:buNone/>
            </a:pPr>
            <a:r>
              <a:t/>
            </a:r>
            <a:endParaRPr>
              <a:solidFill>
                <a:srgbClr val="1C4587"/>
              </a:solidFill>
            </a:endParaRPr>
          </a:p>
          <a:p>
            <a:pPr rtl="0">
              <a:spcBef>
                <a:spcPts val="0"/>
              </a:spcBef>
              <a:buNone/>
            </a:pPr>
            <a:r>
              <a:rPr lang="ru">
                <a:solidFill>
                  <a:srgbClr val="1C4587"/>
                </a:solidFill>
              </a:rPr>
              <a:t>ООП наряду с Уставом ДОО, служит основанием для лицензирования,сертификации, изменения параметров бюджетного финансирования и введения, при необходимости, платных образовательных услуг в соответсвии с социальным заказом родителей.</a:t>
            </a:r>
          </a:p>
          <a:p>
            <a:pPr rtl="0">
              <a:spcBef>
                <a:spcPts val="0"/>
              </a:spcBef>
              <a:buNone/>
            </a:pPr>
            <a:r>
              <a:t/>
            </a:r>
            <a:endParaRPr>
              <a:solidFill>
                <a:srgbClr val="1C4587"/>
              </a:solidFill>
            </a:endParaRPr>
          </a:p>
          <a:p>
            <a:pPr rtl="0">
              <a:spcBef>
                <a:spcPts val="0"/>
              </a:spcBef>
              <a:buNone/>
            </a:pPr>
            <a:r>
              <a:rPr lang="ru">
                <a:solidFill>
                  <a:srgbClr val="1C4587"/>
                </a:solidFill>
              </a:rPr>
              <a:t>Основные положения ООП должны быть разработаны в соответсвии с:</a:t>
            </a:r>
          </a:p>
          <a:p>
            <a:pPr rtl="0" lvl="0" indent="-317500" marL="457200">
              <a:spcBef>
                <a:spcPts val="0"/>
              </a:spcBef>
              <a:buClr>
                <a:srgbClr val="1C4587"/>
              </a:buClr>
              <a:buSzPct val="100000"/>
              <a:buFont typeface="Arial"/>
              <a:buChar char="●"/>
            </a:pPr>
            <a:r>
              <a:rPr lang="ru">
                <a:solidFill>
                  <a:srgbClr val="1C4587"/>
                </a:solidFill>
              </a:rPr>
              <a:t>Конституцией РФ;</a:t>
            </a:r>
          </a:p>
          <a:p>
            <a:pPr rtl="0" lvl="0" indent="-317500" marL="457200">
              <a:spcBef>
                <a:spcPts val="0"/>
              </a:spcBef>
              <a:buClr>
                <a:srgbClr val="1C4587"/>
              </a:buClr>
              <a:buSzPct val="100000"/>
              <a:buFont typeface="Arial"/>
              <a:buChar char="●"/>
            </a:pPr>
            <a:r>
              <a:rPr lang="ru">
                <a:solidFill>
                  <a:srgbClr val="1C4587"/>
                </a:solidFill>
              </a:rPr>
              <a:t>ФЗ от 29.12.2013 г. № 273-ФЗ “Об образовании РФ”;</a:t>
            </a:r>
          </a:p>
          <a:p>
            <a:pPr rtl="0" lvl="0" indent="-317500" marL="457200">
              <a:spcBef>
                <a:spcPts val="0"/>
              </a:spcBef>
              <a:buClr>
                <a:srgbClr val="1C4587"/>
              </a:buClr>
              <a:buSzPct val="100000"/>
              <a:buFont typeface="Arial"/>
              <a:buChar char="●"/>
            </a:pPr>
            <a:r>
              <a:rPr lang="ru">
                <a:solidFill>
                  <a:srgbClr val="1C4587"/>
                </a:solidFill>
              </a:rPr>
              <a:t>“Порядком организации осуществления образовательной деятельности по основным образовательным прогммам - ОП ДО” (приказ Минобрнауки России от 30.08.2013 г. №1014);</a:t>
            </a:r>
          </a:p>
          <a:p>
            <a:pPr rtl="0" lvl="0" indent="-317500" marL="457200">
              <a:spcBef>
                <a:spcPts val="0"/>
              </a:spcBef>
              <a:buClr>
                <a:srgbClr val="1C4587"/>
              </a:buClr>
              <a:buSzPct val="100000"/>
              <a:buFont typeface="Arial"/>
              <a:buChar char="●"/>
            </a:pPr>
            <a:r>
              <a:rPr lang="ru">
                <a:solidFill>
                  <a:srgbClr val="1C4587"/>
                </a:solidFill>
              </a:rPr>
              <a:t>приказом МО РФ от 17.10.2013 г. №1155 “Об утверждении ФГОС ДО”</a:t>
            </a:r>
          </a:p>
          <a:p>
            <a:pPr rtl="0" lvl="0">
              <a:spcBef>
                <a:spcPts val="0"/>
              </a:spcBef>
              <a:buNone/>
            </a:pPr>
            <a:r>
              <a:t/>
            </a:r>
            <a:endParaRPr>
              <a:solidFill>
                <a:srgbClr val="1C4587"/>
              </a:solidFill>
            </a:endParaRPr>
          </a:p>
          <a:p>
            <a:pPr rtl="0" lvl="0">
              <a:spcBef>
                <a:spcPts val="0"/>
              </a:spcBef>
              <a:buNone/>
            </a:pPr>
            <a:r>
              <a:rPr lang="ru">
                <a:solidFill>
                  <a:srgbClr val="1C4587"/>
                </a:solidFill>
              </a:rPr>
              <a:t>ОП ДОО должна охватывать все моменты жизнедеятельности детей с учетом приоритетности видов детской деят-ти в каждом возрастном периоде, поэтому может по мере необходимостикорректироваться ЕЖЕГОДНО.</a:t>
            </a:r>
          </a:p>
          <a:p>
            <a:pPr>
              <a:spcBef>
                <a:spcPts val="0"/>
              </a:spcBef>
              <a:buNone/>
            </a:pPr>
            <a:r>
              <a:t/>
            </a:r>
            <a:endParaRPr>
              <a:solidFill>
                <a:srgbClr val="1C4587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18" name="Shape 11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19" name="Shape 119"/>
          <p:cNvSpPr txBox="1"/>
          <p:nvPr>
            <p:ph type="title"/>
          </p:nvPr>
        </p:nvSpPr>
        <p:spPr>
          <a:xfrm>
            <a:off y="101100" x="457200"/>
            <a:ext cy="1013999" cx="7315499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sz="3600" lang="ru"/>
              <a:t>основные разделы Программы</a:t>
            </a:r>
          </a:p>
        </p:txBody>
      </p:sp>
      <p:sp>
        <p:nvSpPr>
          <p:cNvPr id="120" name="Shape 120"/>
          <p:cNvSpPr txBox="1"/>
          <p:nvPr>
            <p:ph idx="1" type="body"/>
          </p:nvPr>
        </p:nvSpPr>
        <p:spPr>
          <a:xfrm>
            <a:off y="1354041" x="457200"/>
            <a:ext cy="36303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 indent="-3810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AutoNum type="arabicPeriod"/>
            </a:pPr>
            <a:r>
              <a:rPr sz="2400" lang="ru"/>
              <a:t>Целевой</a:t>
            </a:r>
          </a:p>
          <a:p>
            <a:pPr rtl="0" lvl="0" indent="-3810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AutoNum type="arabicPeriod"/>
            </a:pPr>
            <a:r>
              <a:rPr sz="2400" lang="ru"/>
              <a:t>Содержательный</a:t>
            </a:r>
          </a:p>
          <a:p>
            <a:pPr rtl="0" lvl="0" indent="-3810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AutoNum type="arabicPeriod"/>
            </a:pPr>
            <a:r>
              <a:rPr sz="2400" lang="ru"/>
              <a:t>Организационный</a:t>
            </a:r>
          </a:p>
          <a:p>
            <a:pPr rtl="0" lvl="0" indent="-3810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AutoNum type="arabicPeriod"/>
            </a:pPr>
            <a:r>
              <a:rPr sz="2400" lang="ru"/>
              <a:t>“Содержание коррекционной работы и/или инклюзивного образования” (если планируется освоение прогаммы детьми с ОВЗ)</a:t>
            </a:r>
          </a:p>
          <a:p>
            <a:pPr rtl="0" lvl="0" indent="-3810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AutoNum type="arabicPeriod"/>
            </a:pPr>
            <a:r>
              <a:rPr sz="2400" lang="ru"/>
              <a:t>“Краткая презентация Программы”</a:t>
            </a:r>
          </a:p>
          <a:p>
            <a:pPr lvl="0">
              <a:spcBef>
                <a:spcPts val="0"/>
              </a:spcBef>
              <a:buNone/>
            </a:pPr>
            <a:r>
              <a:rPr sz="2400" lang="ru"/>
              <a:t> </a:t>
            </a:r>
          </a:p>
        </p:txBody>
      </p:sp>
    </p:spTree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24" name="Shape 12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25" name="Shape 125"/>
          <p:cNvSpPr txBox="1"/>
          <p:nvPr>
            <p:ph type="title"/>
          </p:nvPr>
        </p:nvSpPr>
        <p:spPr>
          <a:xfrm>
            <a:off y="101100" x="457200"/>
            <a:ext cy="1013999" cx="7315499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sz="3600" lang="ru"/>
              <a:t>Целевой раздел Программы</a:t>
            </a:r>
          </a:p>
        </p:txBody>
      </p:sp>
      <p:sp>
        <p:nvSpPr>
          <p:cNvPr id="126" name="Shape 126"/>
          <p:cNvSpPr txBox="1"/>
          <p:nvPr>
            <p:ph idx="1" type="body"/>
          </p:nvPr>
        </p:nvSpPr>
        <p:spPr>
          <a:xfrm>
            <a:off y="1278516" x="457200"/>
            <a:ext cy="36303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 indent="-3429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AutoNum type="arabicPeriod"/>
            </a:pPr>
            <a:r>
              <a:rPr b="1" lang="ru"/>
              <a:t>Пояснительная записка:</a:t>
            </a:r>
          </a:p>
          <a:p>
            <a:pPr rtl="0" lvl="0">
              <a:spcBef>
                <a:spcPts val="0"/>
              </a:spcBef>
              <a:buNone/>
            </a:pPr>
            <a:r>
              <a:rPr lang="ru"/>
              <a:t>       </a:t>
            </a:r>
          </a:p>
          <a:p>
            <a:pPr rtl="0" lvl="0" indent="-3429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Char char="❖"/>
            </a:pPr>
            <a:r>
              <a:rPr lang="ru"/>
              <a:t>цели и задачи Программы</a:t>
            </a:r>
          </a:p>
          <a:p>
            <a:pPr rtl="0" lvl="0" indent="-3429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Char char="❖"/>
            </a:pPr>
            <a:r>
              <a:rPr lang="ru"/>
              <a:t>принципы и подходы к ее формированию</a:t>
            </a:r>
          </a:p>
          <a:p>
            <a:pPr rtl="0" lvl="0" indent="-3429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Char char="❖"/>
            </a:pPr>
            <a:r>
              <a:rPr lang="ru"/>
              <a:t>значимые для разработки Программы характеристики, в том числе характеристики особенностей развития детей раннего и дошкольного возраста</a:t>
            </a:r>
          </a:p>
          <a:p>
            <a:pPr rtl="0" lvl="0" indent="-3429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AutoNum startAt="2" type="arabicPeriod"/>
            </a:pPr>
            <a:r>
              <a:rPr b="1" lang="ru"/>
              <a:t>Планируемые результаты освоения Программы конкретизируют требования ФГОС ДО к целевым ориентирам в обязательной части и части, формируемой участниками образовательного процесса.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  <p:transition spd="slow">
    <p:cut/>
  </p:transition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30" name="Shape 13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31" name="Shape 131"/>
          <p:cNvSpPr txBox="1"/>
          <p:nvPr>
            <p:ph idx="1" type="body"/>
          </p:nvPr>
        </p:nvSpPr>
        <p:spPr>
          <a:xfrm>
            <a:off y="4623760" x="3866812"/>
            <a:ext cy="521400" cx="50979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32" name="Shape 132"/>
          <p:cNvSpPr txBox="1"/>
          <p:nvPr/>
        </p:nvSpPr>
        <p:spPr>
          <a:xfrm>
            <a:off y="402750" x="192975"/>
            <a:ext cy="4061100" cx="86759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>
            <a:noAutofit/>
          </a:bodyPr>
          <a:lstStyle/>
          <a:p>
            <a:pPr rtl="0" lvl="0" indent="-3429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AutoNum type="arabicPeriod"/>
            </a:pPr>
            <a:r>
              <a:rPr sz="1800" lang="ru">
                <a:solidFill>
                  <a:srgbClr val="073763"/>
                </a:solidFill>
              </a:rPr>
              <a:t>Ключевые цели, соответсвующие ФГОС ДО (в соответсвии с испольуемой примерной программой)</a:t>
            </a:r>
          </a:p>
          <a:p>
            <a:pPr rtl="0" lvl="0" indent="-3429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AutoNum type="arabicPeriod"/>
            </a:pPr>
            <a:r>
              <a:rPr sz="1800" lang="ru">
                <a:solidFill>
                  <a:srgbClr val="073763"/>
                </a:solidFill>
              </a:rPr>
              <a:t>Общие цели Программы раскрываются и конкретизируются через цели образовательной работы в конкретной возрастной группе. Каждая цель раскрывается через систему задач.</a:t>
            </a:r>
          </a:p>
          <a:p>
            <a:pPr rtl="0" lvl="0" indent="-3429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AutoNum type="arabicPeriod"/>
            </a:pPr>
            <a:r>
              <a:rPr sz="1800" lang="ru">
                <a:solidFill>
                  <a:srgbClr val="073763"/>
                </a:solidFill>
              </a:rPr>
              <a:t>Задачи развития ребенка младенческого, раннего и дошкольного возраста в соответствии с образовательными областями:</a:t>
            </a:r>
          </a:p>
          <a:p>
            <a:pPr rtl="0" lvl="0" indent="-3429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●"/>
            </a:pPr>
            <a:r>
              <a:rPr sz="1800" lang="ru">
                <a:solidFill>
                  <a:srgbClr val="073763"/>
                </a:solidFill>
              </a:rPr>
              <a:t>          задачи социально-коммуникативного развития</a:t>
            </a:r>
          </a:p>
          <a:p>
            <a:pPr rtl="0" lvl="0" indent="-3429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●"/>
            </a:pPr>
            <a:r>
              <a:rPr sz="1800" lang="ru">
                <a:solidFill>
                  <a:srgbClr val="073763"/>
                </a:solidFill>
              </a:rPr>
              <a:t>          задачи познавательного развития</a:t>
            </a:r>
          </a:p>
          <a:p>
            <a:pPr rtl="0" lvl="0" indent="-3429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●"/>
            </a:pPr>
            <a:r>
              <a:rPr sz="1800" lang="ru">
                <a:solidFill>
                  <a:srgbClr val="073763"/>
                </a:solidFill>
              </a:rPr>
              <a:t>          задачи речевого развития</a:t>
            </a:r>
          </a:p>
          <a:p>
            <a:pPr rtl="0" lvl="0" indent="-3429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●"/>
            </a:pPr>
            <a:r>
              <a:rPr sz="1800" lang="ru">
                <a:solidFill>
                  <a:srgbClr val="073763"/>
                </a:solidFill>
              </a:rPr>
              <a:t>          задачи художественно-эстетического развития</a:t>
            </a:r>
          </a:p>
          <a:p>
            <a:pPr rtl="0" lvl="0" indent="-3429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●"/>
            </a:pPr>
            <a:r>
              <a:rPr sz="1800" lang="ru">
                <a:solidFill>
                  <a:srgbClr val="073763"/>
                </a:solidFill>
              </a:rPr>
              <a:t>          задачи физического развития</a:t>
            </a:r>
          </a:p>
          <a:p>
            <a:pPr rtl="0" lvl="0" indent="-3429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AutoNum startAt="4" type="arabicPeriod"/>
            </a:pPr>
            <a:r>
              <a:rPr sz="1800" lang="ru">
                <a:solidFill>
                  <a:srgbClr val="073763"/>
                </a:solidFill>
              </a:rPr>
              <a:t> Целевые ориентиры образования в раннем возрасте</a:t>
            </a:r>
          </a:p>
          <a:p>
            <a:pPr lvl="0" indent="-3429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AutoNum startAt="4" type="arabicPeriod"/>
            </a:pPr>
            <a:r>
              <a:rPr sz="1800" lang="ru">
                <a:solidFill>
                  <a:srgbClr val="073763"/>
                </a:solidFill>
              </a:rPr>
              <a:t>Целевые ориентиры на этапе завершения дошкольного образования</a:t>
            </a:r>
          </a:p>
        </p:txBody>
      </p:sp>
    </p:spTree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36" name="Shape 13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37" name="Shape 137"/>
          <p:cNvSpPr txBox="1"/>
          <p:nvPr>
            <p:ph type="title"/>
          </p:nvPr>
        </p:nvSpPr>
        <p:spPr>
          <a:xfrm>
            <a:off y="0" x="457200"/>
            <a:ext cy="1250999" cx="7708800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sz="3000" lang="ru"/>
              <a:t>содержательный раздел образовательной программы ДОО </a:t>
            </a:r>
            <a:r>
              <a:rPr sz="1400" lang="ru"/>
              <a:t>(П.2.11.2  ФГОС ДО)</a:t>
            </a:r>
          </a:p>
        </p:txBody>
      </p:sp>
      <p:sp>
        <p:nvSpPr>
          <p:cNvPr id="138" name="Shape 138"/>
          <p:cNvSpPr txBox="1"/>
          <p:nvPr/>
        </p:nvSpPr>
        <p:spPr>
          <a:xfrm>
            <a:off y="1251000" x="568700"/>
            <a:ext cy="3778800" cx="7708800"/>
          </a:xfrm>
          <a:prstGeom prst="rect">
            <a:avLst/>
          </a:prstGeom>
          <a:noFill/>
          <a:ln w="9525" cap="flat">
            <a:solidFill>
              <a:srgbClr val="073763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t" anchorCtr="0">
            <a:noAutofit/>
          </a:bodyPr>
          <a:lstStyle/>
          <a:p>
            <a:pPr rtl="0" lvl="0" indent="-3429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AutoNum type="arabicPeriod"/>
            </a:pPr>
            <a:r>
              <a:rPr sz="1800" lang="ru">
                <a:solidFill>
                  <a:srgbClr val="073763"/>
                </a:solidFill>
              </a:rPr>
              <a:t>Описание образовательной деятельности в соответсвии с направлениями развития ребенка, представленными в пяти образовательных областях, с учетом используемых вариативных примерных основных образовательных программ ДО и методических пособий , обеспечивающих реализацию данного содержания;</a:t>
            </a:r>
          </a:p>
          <a:p>
            <a:pPr rtl="0" lvl="0" indent="-3429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AutoNum type="arabicPeriod"/>
            </a:pPr>
            <a:r>
              <a:rPr sz="1800" lang="ru">
                <a:solidFill>
                  <a:srgbClr val="073763"/>
                </a:solidFill>
              </a:rPr>
              <a:t>Описание вариативных форм, способов, методов и средств реализации Программы с учетом возрастных и индивидуальных особенностей  воспитанников, специфики их образовательных потребностей и интересов;</a:t>
            </a:r>
          </a:p>
          <a:p>
            <a:pPr lvl="0" indent="-3429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AutoNum type="arabicPeriod"/>
            </a:pPr>
            <a:r>
              <a:rPr sz="1800" lang="ru">
                <a:solidFill>
                  <a:srgbClr val="073763"/>
                </a:solidFill>
              </a:rPr>
              <a:t>Описание образовательной деятельности по профессиональной коррекции нарушения развития детей в случае, если эта работа предусмотрена  Программой.</a:t>
            </a:r>
          </a:p>
        </p:txBody>
      </p:sp>
    </p:spTree>
  </p:cSld>
  <p:clrMapOvr>
    <a:masterClrMapping/>
  </p:clrMapOvr>
  <p:transition spd="slow">
    <p:cut/>
  </p:transition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42" name="Shape 14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43" name="Shape 143"/>
          <p:cNvSpPr txBox="1"/>
          <p:nvPr>
            <p:ph idx="1" type="body"/>
          </p:nvPr>
        </p:nvSpPr>
        <p:spPr>
          <a:xfrm>
            <a:off y="4623760" x="3866812"/>
            <a:ext cy="521400" cx="50979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u"/>
              <a:t>содержательный раздел Программы</a:t>
            </a:r>
          </a:p>
        </p:txBody>
      </p:sp>
      <p:sp>
        <p:nvSpPr>
          <p:cNvPr id="144" name="Shape 144"/>
          <p:cNvSpPr txBox="1"/>
          <p:nvPr/>
        </p:nvSpPr>
        <p:spPr>
          <a:xfrm>
            <a:off y="467600" x="454950"/>
            <a:ext cy="4006199" cx="85098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>
            <a:noAutofit/>
          </a:bodyPr>
          <a:lstStyle/>
          <a:p>
            <a:pPr rtl="0" lvl="0" indent="-228600" marL="457200">
              <a:spcBef>
                <a:spcPts val="0"/>
              </a:spcBef>
              <a:buNone/>
            </a:pPr>
            <a:r>
              <a:rPr sz="2400" lang="ru">
                <a:solidFill>
                  <a:srgbClr val="20124D"/>
                </a:solidFill>
              </a:rPr>
              <a:t>Должны быть представлены:</a:t>
            </a:r>
          </a:p>
          <a:p>
            <a:pPr rtl="0" lvl="0" indent="-228600" marL="457200">
              <a:spcBef>
                <a:spcPts val="0"/>
              </a:spcBef>
              <a:buNone/>
            </a:pPr>
            <a:r>
              <a:t/>
            </a:r>
            <a:endParaRPr sz="2400"/>
          </a:p>
          <a:p>
            <a:pPr rtl="0" lvl="0" indent="-3429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●"/>
            </a:pPr>
            <a:r>
              <a:rPr sz="1800" lang="ru">
                <a:solidFill>
                  <a:srgbClr val="073763"/>
                </a:solidFill>
              </a:rPr>
              <a:t>особенности образовательной деятельности разных видов и культурных практик; </a:t>
            </a:r>
          </a:p>
          <a:p>
            <a:pPr rtl="0" lvl="0"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073763"/>
              </a:solidFill>
            </a:endParaRPr>
          </a:p>
          <a:p>
            <a:pPr rtl="0" lvl="0" indent="-3429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●"/>
            </a:pPr>
            <a:r>
              <a:rPr sz="1800" lang="ru">
                <a:solidFill>
                  <a:srgbClr val="073763"/>
                </a:solidFill>
              </a:rPr>
              <a:t>способы и направления поддержки детской инициативы;</a:t>
            </a:r>
          </a:p>
          <a:p>
            <a:pPr rtl="0" lvl="0"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073763"/>
              </a:solidFill>
            </a:endParaRPr>
          </a:p>
          <a:p>
            <a:pPr rtl="0" lvl="0" indent="-3429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●"/>
            </a:pPr>
            <a:r>
              <a:rPr sz="1800" lang="ru">
                <a:solidFill>
                  <a:srgbClr val="073763"/>
                </a:solidFill>
              </a:rPr>
              <a:t>особенности взаимодействия педагогического коллектива с семьями воспитанников;</a:t>
            </a:r>
          </a:p>
          <a:p>
            <a:pPr rtl="0" lvl="0"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073763"/>
              </a:solidFill>
            </a:endParaRPr>
          </a:p>
          <a:p>
            <a:pPr rtl="0" lvl="0" indent="-3429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●"/>
            </a:pPr>
            <a:r>
              <a:rPr sz="1800" lang="ru">
                <a:solidFill>
                  <a:srgbClr val="073763"/>
                </a:solidFill>
              </a:rPr>
              <a:t>иные характеристики содержания Программы, наиболее существенные с точки зрения авторов Программы.</a:t>
            </a:r>
          </a:p>
        </p:txBody>
      </p:sp>
    </p:spTree>
  </p:cSld>
  <p:clrMapOvr>
    <a:masterClrMapping/>
  </p:clrMapOvr>
  <p:transition spd="slow">
    <p:cut/>
  </p:transition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48" name="Shape 14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49" name="Shape 149"/>
          <p:cNvSpPr txBox="1"/>
          <p:nvPr>
            <p:ph idx="1" type="body"/>
          </p:nvPr>
        </p:nvSpPr>
        <p:spPr>
          <a:xfrm>
            <a:off y="4623760" x="3866812"/>
            <a:ext cy="521400" cx="50979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u"/>
              <a:t>содержательный раздел Программы</a:t>
            </a:r>
          </a:p>
        </p:txBody>
      </p:sp>
      <p:sp>
        <p:nvSpPr>
          <p:cNvPr id="150" name="Shape 150"/>
          <p:cNvSpPr txBox="1"/>
          <p:nvPr/>
        </p:nvSpPr>
        <p:spPr>
          <a:xfrm>
            <a:off y="353850" x="391775"/>
            <a:ext cy="4157700" cx="85809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>
            <a:noAutofit/>
          </a:bodyPr>
          <a:lstStyle/>
          <a:p>
            <a:pPr rtl="0">
              <a:spcBef>
                <a:spcPts val="0"/>
              </a:spcBef>
              <a:buNone/>
            </a:pPr>
            <a:r>
              <a:rPr sz="2400" lang="ru">
                <a:solidFill>
                  <a:srgbClr val="20124D"/>
                </a:solidFill>
              </a:rPr>
              <a:t>Коррекционная работа и (или) инклюзивное образование должны быть направлены:</a:t>
            </a:r>
          </a:p>
          <a:p>
            <a:pPr rtl="0">
              <a:spcBef>
                <a:spcPts val="0"/>
              </a:spcBef>
              <a:buNone/>
            </a:pPr>
            <a:r>
              <a:t/>
            </a:r>
            <a:endParaRPr sz="2400"/>
          </a:p>
          <a:p>
            <a:pPr rtl="0" lvl="0" indent="-3429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●"/>
            </a:pPr>
            <a:r>
              <a:rPr sz="1800" lang="ru">
                <a:solidFill>
                  <a:srgbClr val="073763"/>
                </a:solidFill>
              </a:rPr>
              <a:t>на обоспечение коррекции нарушений развития различных категорий  детей с ОВЗ, оказания им квалифицированной помощи в освоении Программы;</a:t>
            </a:r>
          </a:p>
          <a:p>
            <a:pPr rtl="0" lvl="0"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073763"/>
              </a:solidFill>
            </a:endParaRPr>
          </a:p>
          <a:p>
            <a:pPr lvl="0" indent="-3429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●"/>
            </a:pPr>
            <a:r>
              <a:rPr sz="1800" lang="ru">
                <a:solidFill>
                  <a:srgbClr val="073763"/>
                </a:solidFill>
              </a:rPr>
              <a:t>освоение детьми с ОВЗ  Программы, их разностороннее развитие с учетом возрастных индивидуальных особенностейи особых образовательных потребностей, социальной адаптации.</a:t>
            </a:r>
          </a:p>
        </p:txBody>
      </p:sp>
    </p:spTree>
  </p:cSld>
  <p:clrMapOvr>
    <a:masterClrMapping/>
  </p:clrMapOvr>
  <p:transition spd="slow">
    <p:cut/>
  </p:transition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54" name="Shape 15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55" name="Shape 155"/>
          <p:cNvSpPr txBox="1"/>
          <p:nvPr>
            <p:ph idx="1" type="body"/>
          </p:nvPr>
        </p:nvSpPr>
        <p:spPr>
          <a:xfrm>
            <a:off y="4623760" x="3866812"/>
            <a:ext cy="521400" cx="50979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u"/>
              <a:t>содержательный раздел Программы</a:t>
            </a:r>
          </a:p>
        </p:txBody>
      </p:sp>
      <p:sp>
        <p:nvSpPr>
          <p:cNvPr id="156" name="Shape 156"/>
          <p:cNvSpPr txBox="1"/>
          <p:nvPr/>
        </p:nvSpPr>
        <p:spPr>
          <a:xfrm>
            <a:off y="113750" x="303300"/>
            <a:ext cy="4347300" cx="87197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>
            <a:noAutofit/>
          </a:bodyPr>
          <a:lstStyle/>
          <a:p>
            <a:pPr rtl="0">
              <a:spcBef>
                <a:spcPts val="0"/>
              </a:spcBef>
              <a:buNone/>
            </a:pPr>
            <a:r>
              <a:rPr b="1" sz="1800" lang="ru">
                <a:solidFill>
                  <a:srgbClr val="20124D"/>
                </a:solidFill>
              </a:rPr>
              <a:t>В образоватльной области “Физическое развитие” должны быть представлены:</a:t>
            </a:r>
          </a:p>
          <a:p>
            <a:pPr rtl="0" lvl="0" indent="-3175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➔"/>
            </a:pPr>
            <a:r>
              <a:rPr lang="ru">
                <a:solidFill>
                  <a:srgbClr val="073763"/>
                </a:solidFill>
              </a:rPr>
              <a:t>описание общей системы физкультурно-оздоровительной работы в соответствии с методикой физического воспитания (сделать ссылку на прациальную или авторскую программы или методики);</a:t>
            </a:r>
          </a:p>
          <a:p>
            <a:pPr rtl="0" lvl="0" indent="-3175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➔"/>
            </a:pPr>
            <a:r>
              <a:rPr lang="ru">
                <a:solidFill>
                  <a:srgbClr val="073763"/>
                </a:solidFill>
              </a:rPr>
              <a:t>пример оформления образовательной области “Физическое развитие”для ДОО, работающих по программе (указать основную образовательную программу);</a:t>
            </a:r>
          </a:p>
          <a:p>
            <a:pPr rtl="0" lvl="0" indent="-3175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➔"/>
            </a:pPr>
            <a:r>
              <a:rPr lang="ru">
                <a:solidFill>
                  <a:srgbClr val="073763"/>
                </a:solidFill>
              </a:rPr>
              <a:t>система применения здоровьесберегающих технологий в организации воспитательно-образовательного процесса;</a:t>
            </a:r>
          </a:p>
          <a:p>
            <a:pPr rtl="0" lvl="0" indent="-3175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➔"/>
            </a:pPr>
            <a:r>
              <a:rPr lang="ru">
                <a:solidFill>
                  <a:srgbClr val="073763"/>
                </a:solidFill>
              </a:rPr>
              <a:t>пример описания системы физкультурно-оздоровительной работы ДОО;</a:t>
            </a:r>
          </a:p>
          <a:p>
            <a:pPr rtl="0" lvl="0" indent="-3175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➔"/>
            </a:pPr>
            <a:r>
              <a:rPr lang="ru">
                <a:solidFill>
                  <a:srgbClr val="073763"/>
                </a:solidFill>
              </a:rPr>
              <a:t>виды, задачи и  необходимые условия для двигательной деятельности детей;</a:t>
            </a:r>
          </a:p>
          <a:p>
            <a:pPr rtl="0" lvl="0" indent="-3175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➔"/>
            </a:pPr>
            <a:r>
              <a:rPr lang="ru">
                <a:solidFill>
                  <a:srgbClr val="073763"/>
                </a:solidFill>
              </a:rPr>
              <a:t>примерные двигательные режимы детей младшего и старшего дошкольного возраста (по программе);</a:t>
            </a:r>
          </a:p>
          <a:p>
            <a:pPr lvl="0" indent="-3175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➔"/>
            </a:pPr>
            <a:r>
              <a:rPr lang="ru">
                <a:solidFill>
                  <a:srgbClr val="073763"/>
                </a:solidFill>
              </a:rPr>
              <a:t>пример описания системы лечебно-профилактическихи оздоровительных мероприятий в детском саду</a:t>
            </a:r>
          </a:p>
        </p:txBody>
      </p:sp>
    </p:spTree>
  </p:cSld>
  <p:clrMapOvr>
    <a:masterClrMapping/>
  </p:clrMapOvr>
  <p:transition spd="slow">
    <p:cut/>
  </p:transition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60" name="Shape 16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61" name="Shape 161"/>
          <p:cNvSpPr txBox="1"/>
          <p:nvPr>
            <p:ph idx="1" type="body"/>
          </p:nvPr>
        </p:nvSpPr>
        <p:spPr>
          <a:xfrm>
            <a:off y="4623760" x="3866812"/>
            <a:ext cy="521400" cx="50979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u"/>
              <a:t>содержательный раздел Программы</a:t>
            </a:r>
          </a:p>
        </p:txBody>
      </p:sp>
      <p:sp>
        <p:nvSpPr>
          <p:cNvPr id="162" name="Shape 162"/>
          <p:cNvSpPr txBox="1"/>
          <p:nvPr/>
        </p:nvSpPr>
        <p:spPr>
          <a:xfrm>
            <a:off y="240125" x="366500"/>
            <a:ext cy="4258800" cx="87774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>
            <a:noAutofit/>
          </a:bodyPr>
          <a:lstStyle/>
          <a:p>
            <a:pPr rtl="0">
              <a:spcBef>
                <a:spcPts val="0"/>
              </a:spcBef>
              <a:buNone/>
            </a:pPr>
            <a:r>
              <a:rPr sz="2400" lang="ru">
                <a:solidFill>
                  <a:srgbClr val="20124D"/>
                </a:solidFill>
              </a:rPr>
              <a:t>В образовательной области “Речевое развитие” должно быть включено:</a:t>
            </a:r>
          </a:p>
          <a:p>
            <a:pPr rtl="0">
              <a:spcBef>
                <a:spcPts val="0"/>
              </a:spcBef>
              <a:buNone/>
            </a:pPr>
            <a:r>
              <a:t/>
            </a:r>
            <a:endParaRPr sz="2400">
              <a:solidFill>
                <a:srgbClr val="20124D"/>
              </a:solidFill>
            </a:endParaRPr>
          </a:p>
          <a:p>
            <a:pPr rtl="0" lvl="0" indent="-3429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➔"/>
            </a:pPr>
            <a:r>
              <a:rPr sz="1800" lang="ru">
                <a:solidFill>
                  <a:srgbClr val="073763"/>
                </a:solidFill>
              </a:rPr>
              <a:t>общая система работы детского сада по развитию речи детей (без ссылки на авторские вариативные программы);</a:t>
            </a:r>
          </a:p>
          <a:p>
            <a:pPr rtl="0" lvl="0"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073763"/>
              </a:solidFill>
            </a:endParaRPr>
          </a:p>
          <a:p>
            <a:pPr rtl="0" lvl="0" indent="-3429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➔"/>
            </a:pPr>
            <a:r>
              <a:rPr sz="1800" lang="ru">
                <a:solidFill>
                  <a:srgbClr val="073763"/>
                </a:solidFill>
              </a:rPr>
              <a:t>описание системы работы по воспитанию у детей любви и интереса к художественному слову;</a:t>
            </a:r>
          </a:p>
          <a:p>
            <a:pPr rtl="0" lvl="0"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073763"/>
              </a:solidFill>
            </a:endParaRPr>
          </a:p>
          <a:p>
            <a:pPr rtl="0" lvl="0" indent="-3429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➔"/>
            </a:pPr>
            <a:r>
              <a:rPr sz="1800" lang="ru">
                <a:solidFill>
                  <a:srgbClr val="073763"/>
                </a:solidFill>
              </a:rPr>
              <a:t>задачи развития речи детей по программе (без ссылки на авторские  вариативные программы).</a:t>
            </a:r>
          </a:p>
          <a:p>
            <a:pPr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073763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66" name="Shape 16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67" name="Shape 167"/>
          <p:cNvSpPr txBox="1"/>
          <p:nvPr>
            <p:ph idx="1" type="body"/>
          </p:nvPr>
        </p:nvSpPr>
        <p:spPr>
          <a:xfrm>
            <a:off y="4623760" x="3866812"/>
            <a:ext cy="521400" cx="50979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u"/>
              <a:t>содержательны раздел Программы</a:t>
            </a:r>
          </a:p>
        </p:txBody>
      </p:sp>
      <p:sp>
        <p:nvSpPr>
          <p:cNvPr id="168" name="Shape 168"/>
          <p:cNvSpPr txBox="1"/>
          <p:nvPr/>
        </p:nvSpPr>
        <p:spPr>
          <a:xfrm>
            <a:off y="88475" x="404400"/>
            <a:ext cy="4448400" cx="86568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>
            <a:noAutofit/>
          </a:bodyPr>
          <a:lstStyle/>
          <a:p>
            <a:pPr rtl="0" lvl="0" indent="-228600" marL="457200">
              <a:spcBef>
                <a:spcPts val="0"/>
              </a:spcBef>
              <a:buNone/>
            </a:pPr>
            <a:r>
              <a:rPr sz="2400" lang="ru">
                <a:solidFill>
                  <a:srgbClr val="20124D"/>
                </a:solidFill>
              </a:rPr>
              <a:t>Образовательная область “Социально-коммуникативное развитие”:</a:t>
            </a:r>
          </a:p>
          <a:p>
            <a:pPr rtl="0" lvl="0" indent="-3429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➔"/>
            </a:pPr>
            <a:r>
              <a:rPr sz="1800" lang="ru">
                <a:solidFill>
                  <a:srgbClr val="073763"/>
                </a:solidFill>
              </a:rPr>
              <a:t>описание общей системы работы с детьми в образовательной области “Социально-коммуникативное развитие”, включающее отображение современной социокультурной среды развития ребенка;</a:t>
            </a:r>
          </a:p>
          <a:p>
            <a:pPr rtl="0" lvl="0" indent="-3429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➔"/>
            </a:pPr>
            <a:r>
              <a:rPr sz="1800" lang="ru">
                <a:solidFill>
                  <a:srgbClr val="073763"/>
                </a:solidFill>
              </a:rPr>
              <a:t>особенности реализации образовательной области “Социально-коммуникатвное развитие” в программах(е);</a:t>
            </a:r>
          </a:p>
          <a:p>
            <a:pPr rtl="0" lvl="0" indent="-3429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➔"/>
            </a:pPr>
            <a:r>
              <a:rPr sz="1800" lang="ru">
                <a:solidFill>
                  <a:srgbClr val="073763"/>
                </a:solidFill>
              </a:rPr>
              <a:t>основные направления реализации образовательной области “Социально-коммуникативное развитие”;</a:t>
            </a:r>
          </a:p>
          <a:p>
            <a:pPr rtl="0" lvl="0" indent="-228600" marL="457200">
              <a:spcBef>
                <a:spcPts val="0"/>
              </a:spcBef>
              <a:buNone/>
            </a:pPr>
            <a:r>
              <a:rPr sz="1800" lang="ru">
                <a:solidFill>
                  <a:srgbClr val="073763"/>
                </a:solidFill>
              </a:rPr>
              <a:t>    систему работы по развитию игровой деятельности детей дошкольного возраста;</a:t>
            </a:r>
          </a:p>
          <a:p>
            <a:pPr rtl="0" lvl="0" indent="-3429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➔"/>
            </a:pPr>
            <a:r>
              <a:rPr sz="1800" lang="ru">
                <a:solidFill>
                  <a:srgbClr val="073763"/>
                </a:solidFill>
              </a:rPr>
              <a:t>компоненты патриотического воспитания дошкольников;</a:t>
            </a:r>
          </a:p>
          <a:p>
            <a:pPr rtl="0" lvl="0" indent="-3429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➔"/>
            </a:pPr>
            <a:r>
              <a:rPr sz="1800" lang="ru">
                <a:solidFill>
                  <a:srgbClr val="073763"/>
                </a:solidFill>
              </a:rPr>
              <a:t>систему работы по формированию у детей основ безопасности жизнедеятельности;</a:t>
            </a:r>
          </a:p>
          <a:p>
            <a:pPr lvl="0" indent="-3429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➔"/>
            </a:pPr>
            <a:r>
              <a:rPr sz="1800" lang="ru">
                <a:solidFill>
                  <a:srgbClr val="073763"/>
                </a:solidFill>
              </a:rPr>
              <a:t>систему работы по трудовому воспитанию детей.</a:t>
            </a:r>
          </a:p>
        </p:txBody>
      </p:sp>
    </p:spTree>
  </p:cSld>
  <p:clrMapOvr>
    <a:masterClrMapping/>
  </p:clrMapOvr>
  <p:transition spd="slow">
    <p:cut/>
  </p:transition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72" name="Shape 17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73" name="Shape 173"/>
          <p:cNvSpPr txBox="1"/>
          <p:nvPr>
            <p:ph idx="1" type="body"/>
          </p:nvPr>
        </p:nvSpPr>
        <p:spPr>
          <a:xfrm>
            <a:off y="4623760" x="3866812"/>
            <a:ext cy="521400" cx="50979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u"/>
              <a:t>содержательный раздел Программы</a:t>
            </a:r>
          </a:p>
        </p:txBody>
      </p:sp>
      <p:sp>
        <p:nvSpPr>
          <p:cNvPr id="174" name="Shape 174"/>
          <p:cNvSpPr txBox="1"/>
          <p:nvPr/>
        </p:nvSpPr>
        <p:spPr>
          <a:xfrm>
            <a:off y="0" x="278025"/>
            <a:ext cy="4623900" cx="89601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>
            <a:noAutofit/>
          </a:bodyPr>
          <a:lstStyle/>
          <a:p>
            <a:pPr rtl="0" lvl="0" indent="-228600" marL="457200">
              <a:spcBef>
                <a:spcPts val="0"/>
              </a:spcBef>
              <a:buNone/>
            </a:pPr>
            <a:r>
              <a:rPr sz="2400" lang="ru">
                <a:solidFill>
                  <a:srgbClr val="20124D"/>
                </a:solidFill>
              </a:rPr>
              <a:t>В образовательной области “Познание” должно быть представлено:</a:t>
            </a:r>
          </a:p>
          <a:p>
            <a:pPr rtl="0" lvl="0" indent="-228600" marL="457200">
              <a:spcBef>
                <a:spcPts val="0"/>
              </a:spcBef>
              <a:buNone/>
            </a:pPr>
            <a:r>
              <a:t/>
            </a:r>
            <a:endParaRPr sz="2400">
              <a:solidFill>
                <a:srgbClr val="20124D"/>
              </a:solidFill>
            </a:endParaRPr>
          </a:p>
          <a:p>
            <a:pPr rtl="0" lvl="0" indent="-3175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➔"/>
            </a:pPr>
            <a:r>
              <a:rPr lang="ru">
                <a:solidFill>
                  <a:srgbClr val="073763"/>
                </a:solidFill>
              </a:rPr>
              <a:t>описание общей системы воспитательно-образовательной  работы по познавательному развитию детей, включающей отображения экспериментирования как методической основы познания в дошкольном возрасте;</a:t>
            </a:r>
          </a:p>
          <a:p>
            <a:pPr rtl="0" lvl="0">
              <a:spcBef>
                <a:spcPts val="0"/>
              </a:spcBef>
              <a:buNone/>
            </a:pPr>
            <a:r>
              <a:t/>
            </a:r>
            <a:endParaRPr>
              <a:solidFill>
                <a:srgbClr val="073763"/>
              </a:solidFill>
            </a:endParaRPr>
          </a:p>
          <a:p>
            <a:pPr rtl="0" lvl="0" indent="-3175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➔"/>
            </a:pPr>
            <a:r>
              <a:rPr lang="ru">
                <a:solidFill>
                  <a:srgbClr val="073763"/>
                </a:solidFill>
              </a:rPr>
              <a:t>педагогические условия поддержки детской инициативы в познавательном развитии;</a:t>
            </a:r>
          </a:p>
          <a:p>
            <a:pPr rtl="0" lvl="0">
              <a:spcBef>
                <a:spcPts val="0"/>
              </a:spcBef>
              <a:buNone/>
            </a:pPr>
            <a:r>
              <a:t/>
            </a:r>
            <a:endParaRPr>
              <a:solidFill>
                <a:srgbClr val="073763"/>
              </a:solidFill>
            </a:endParaRPr>
          </a:p>
          <a:p>
            <a:pPr rtl="0" lvl="0" indent="-3175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➔"/>
            </a:pPr>
            <a:r>
              <a:rPr lang="ru">
                <a:solidFill>
                  <a:srgbClr val="073763"/>
                </a:solidFill>
              </a:rPr>
              <a:t>построение образовательной деятельности в зоне ближайшего развития;</a:t>
            </a:r>
          </a:p>
          <a:p>
            <a:pPr rtl="0" lvl="0">
              <a:spcBef>
                <a:spcPts val="0"/>
              </a:spcBef>
              <a:buNone/>
            </a:pPr>
            <a:r>
              <a:t/>
            </a:r>
            <a:endParaRPr>
              <a:solidFill>
                <a:srgbClr val="073763"/>
              </a:solidFill>
            </a:endParaRPr>
          </a:p>
          <a:p>
            <a:pPr rtl="0" lvl="0" indent="-3175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➔"/>
            </a:pPr>
            <a:r>
              <a:rPr lang="ru">
                <a:solidFill>
                  <a:srgbClr val="073763"/>
                </a:solidFill>
              </a:rPr>
              <a:t>особенности реализацииобразовательной области “Познавательное развитие” в программе(ах);</a:t>
            </a:r>
          </a:p>
          <a:p>
            <a:pPr rtl="0" lvl="0">
              <a:spcBef>
                <a:spcPts val="0"/>
              </a:spcBef>
              <a:buNone/>
            </a:pPr>
            <a:r>
              <a:t/>
            </a:r>
            <a:endParaRPr>
              <a:solidFill>
                <a:srgbClr val="073763"/>
              </a:solidFill>
            </a:endParaRPr>
          </a:p>
          <a:p>
            <a:pPr rtl="0" lvl="0" indent="-3175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➔"/>
            </a:pPr>
            <a:r>
              <a:rPr lang="ru">
                <a:solidFill>
                  <a:srgbClr val="073763"/>
                </a:solidFill>
              </a:rPr>
              <a:t>система работы по развитию элементарных математических представлений;</a:t>
            </a:r>
          </a:p>
          <a:p>
            <a:pPr rtl="0" lvl="0">
              <a:spcBef>
                <a:spcPts val="0"/>
              </a:spcBef>
              <a:buNone/>
            </a:pPr>
            <a:r>
              <a:t/>
            </a:r>
            <a:endParaRPr sz="2400">
              <a:solidFill>
                <a:srgbClr val="073763"/>
              </a:solidFill>
            </a:endParaRPr>
          </a:p>
          <a:p>
            <a:pPr rtl="0" lvl="0" indent="-3175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➔"/>
            </a:pPr>
            <a:r>
              <a:rPr lang="ru">
                <a:solidFill>
                  <a:srgbClr val="073763"/>
                </a:solidFill>
              </a:rPr>
              <a:t>содержание работы по развитию конструктивной деятельности;</a:t>
            </a:r>
          </a:p>
          <a:p>
            <a:pPr rtl="0" lvl="0">
              <a:spcBef>
                <a:spcPts val="0"/>
              </a:spcBef>
              <a:buNone/>
            </a:pPr>
            <a:r>
              <a:t/>
            </a:r>
            <a:endParaRPr>
              <a:solidFill>
                <a:srgbClr val="073763"/>
              </a:solidFill>
            </a:endParaRPr>
          </a:p>
          <a:p>
            <a:pPr lvl="0" indent="-3175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➔"/>
            </a:pPr>
            <a:r>
              <a:rPr lang="ru">
                <a:solidFill>
                  <a:srgbClr val="073763"/>
                </a:solidFill>
              </a:rPr>
              <a:t>основные направления и методыознакомления  ребенка с социальным миром, а также систем формирования отношения ребенка к социальному миру.</a:t>
            </a:r>
          </a:p>
        </p:txBody>
      </p:sp>
    </p:spTree>
  </p:cSld>
  <p:clrMapOvr>
    <a:masterClrMapping/>
  </p:clrMapOvr>
  <p:transition spd="slow">
    <p:cut/>
  </p:transition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78" name="Shape 17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79" name="Shape 179"/>
          <p:cNvSpPr txBox="1"/>
          <p:nvPr>
            <p:ph idx="1" type="body"/>
          </p:nvPr>
        </p:nvSpPr>
        <p:spPr>
          <a:xfrm>
            <a:off y="4623760" x="3866812"/>
            <a:ext cy="521400" cx="50979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u"/>
              <a:t>содержательный раздел Программы</a:t>
            </a:r>
          </a:p>
        </p:txBody>
      </p:sp>
      <p:sp>
        <p:nvSpPr>
          <p:cNvPr id="180" name="Shape 180"/>
          <p:cNvSpPr txBox="1"/>
          <p:nvPr/>
        </p:nvSpPr>
        <p:spPr>
          <a:xfrm>
            <a:off y="0" x="341225"/>
            <a:ext cy="4536900" cx="86820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>
            <a:noAutofit/>
          </a:bodyPr>
          <a:lstStyle/>
          <a:p>
            <a:pPr rtl="0">
              <a:spcBef>
                <a:spcPts val="0"/>
              </a:spcBef>
              <a:buNone/>
            </a:pPr>
            <a:r>
              <a:rPr sz="2400" lang="ru">
                <a:solidFill>
                  <a:srgbClr val="20124D"/>
                </a:solidFill>
              </a:rPr>
              <a:t>В образовательной области Художественно-эстетическое развитие” должно быть представлено следующими материалами:</a:t>
            </a:r>
          </a:p>
          <a:p>
            <a:pPr rtl="0">
              <a:spcBef>
                <a:spcPts val="0"/>
              </a:spcBef>
              <a:buNone/>
            </a:pPr>
            <a:r>
              <a:t/>
            </a:r>
            <a:endParaRPr sz="2400">
              <a:solidFill>
                <a:srgbClr val="20124D"/>
              </a:solidFill>
            </a:endParaRPr>
          </a:p>
          <a:p>
            <a:pPr rtl="0" lvl="0" indent="-3429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➔"/>
            </a:pPr>
            <a:r>
              <a:rPr sz="1800" lang="ru">
                <a:solidFill>
                  <a:srgbClr val="073763"/>
                </a:solidFill>
              </a:rPr>
              <a:t>цель, задачи и направления художественно-эстетического развития;</a:t>
            </a:r>
          </a:p>
          <a:p>
            <a:pPr rtl="0" lvl="0"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073763"/>
              </a:solidFill>
            </a:endParaRPr>
          </a:p>
          <a:p>
            <a:pPr rtl="0" lvl="0" indent="-3429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➔"/>
            </a:pPr>
            <a:r>
              <a:rPr sz="1800" lang="ru">
                <a:solidFill>
                  <a:srgbClr val="073763"/>
                </a:solidFill>
              </a:rPr>
              <a:t>задачи художественно-эстетического развития детей в соответствии с программой(ами);</a:t>
            </a:r>
          </a:p>
          <a:p>
            <a:pPr rtl="0" lvl="0"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073763"/>
              </a:solidFill>
            </a:endParaRPr>
          </a:p>
          <a:p>
            <a:pPr rtl="0" lvl="0" indent="-3429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➔"/>
            </a:pPr>
            <a:r>
              <a:rPr sz="1800" lang="ru">
                <a:solidFill>
                  <a:srgbClr val="073763"/>
                </a:solidFill>
              </a:rPr>
              <a:t>система работы по музыкальному развитию детей;</a:t>
            </a:r>
          </a:p>
          <a:p>
            <a:pPr rtl="0" lvl="0"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073763"/>
              </a:solidFill>
            </a:endParaRPr>
          </a:p>
          <a:p>
            <a:pPr rtl="0" lvl="0" indent="-3429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➔"/>
            </a:pPr>
            <a:r>
              <a:rPr sz="1800" lang="ru">
                <a:solidFill>
                  <a:srgbClr val="073763"/>
                </a:solidFill>
              </a:rPr>
              <a:t>хареография как средство художественно-эстетического развития детей;</a:t>
            </a:r>
          </a:p>
          <a:p>
            <a:pPr rtl="0" lvl="0"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073763"/>
              </a:solidFill>
            </a:endParaRPr>
          </a:p>
          <a:p>
            <a:pPr lvl="0" indent="-3429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➔"/>
            </a:pPr>
            <a:r>
              <a:rPr sz="1800" lang="ru">
                <a:solidFill>
                  <a:srgbClr val="073763"/>
                </a:solidFill>
              </a:rPr>
              <a:t>способы поддержки детской инициативы в освоении образовательной области “Художественно-эстетическое развитие”,</a:t>
            </a:r>
          </a:p>
        </p:txBody>
      </p:sp>
    </p:spTree>
  </p:cSld>
  <p:clrMapOvr>
    <a:masterClrMapping/>
  </p:clrMapOvr>
  <p:transition spd="slow">
    <p:cut/>
  </p:transition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84" name="Shape 18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85" name="Shape 185"/>
          <p:cNvSpPr txBox="1"/>
          <p:nvPr>
            <p:ph type="title"/>
          </p:nvPr>
        </p:nvSpPr>
        <p:spPr>
          <a:xfrm>
            <a:off y="101100" x="457200"/>
            <a:ext cy="1013999" cx="7315499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sz="2400" lang="ru"/>
              <a:t>Ведущие виды деятельности для детей раннего и дошкольного возраста:</a:t>
            </a:r>
          </a:p>
        </p:txBody>
      </p:sp>
      <p:sp>
        <p:nvSpPr>
          <p:cNvPr id="186" name="Shape 186"/>
          <p:cNvSpPr txBox="1"/>
          <p:nvPr>
            <p:ph idx="1" type="body"/>
          </p:nvPr>
        </p:nvSpPr>
        <p:spPr>
          <a:xfrm>
            <a:off y="1278516" x="457200"/>
            <a:ext cy="36303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 indent="-3429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Char char="❖"/>
            </a:pPr>
            <a:r>
              <a:rPr lang="ru"/>
              <a:t>Предметная деятельность-ведущий вид деятельности в раннем возрасте:</a:t>
            </a:r>
          </a:p>
          <a:p>
            <a:pPr rtl="0" lvl="0">
              <a:spcBef>
                <a:spcPts val="0"/>
              </a:spcBef>
              <a:buNone/>
            </a:pPr>
            <a:r>
              <a:t/>
            </a:r>
            <a:endParaRPr/>
          </a:p>
          <a:p>
            <a:pPr rtl="0" lvl="0" indent="-3429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Char char="➢"/>
            </a:pPr>
            <a:r>
              <a:rPr lang="ru"/>
              <a:t>        содержание предметной деятельности;</a:t>
            </a:r>
          </a:p>
          <a:p>
            <a:pPr rtl="0" lvl="0">
              <a:spcBef>
                <a:spcPts val="0"/>
              </a:spcBef>
              <a:buNone/>
            </a:pPr>
            <a:r>
              <a:t/>
            </a:r>
            <a:endParaRPr/>
          </a:p>
          <a:p>
            <a:pPr rtl="0" lvl="0" indent="-3429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Char char="➢"/>
            </a:pPr>
            <a:r>
              <a:rPr lang="ru"/>
              <a:t>        наличие предметного окружения;</a:t>
            </a:r>
          </a:p>
          <a:p>
            <a:pPr rtl="0" lvl="0">
              <a:spcBef>
                <a:spcPts val="0"/>
              </a:spcBef>
              <a:buNone/>
            </a:pPr>
            <a:r>
              <a:t/>
            </a:r>
            <a:endParaRPr/>
          </a:p>
          <a:p>
            <a:pPr rtl="0" lvl="0" indent="-3429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Char char="➢"/>
            </a:pPr>
            <a:r>
              <a:rPr lang="ru"/>
              <a:t>        развитие сенсомоторной исследовательской деятельности;</a:t>
            </a:r>
          </a:p>
          <a:p>
            <a:pPr rtl="0" lvl="0">
              <a:spcBef>
                <a:spcPts val="0"/>
              </a:spcBef>
              <a:buNone/>
            </a:pPr>
            <a:r>
              <a:t/>
            </a:r>
            <a:endParaRPr/>
          </a:p>
          <a:p>
            <a:pPr rtl="0" lvl="0" indent="-3429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Char char="➢"/>
            </a:pPr>
            <a:r>
              <a:rPr lang="ru"/>
              <a:t>        зарождение процессуальной игры с предметными игровыми действиями.</a:t>
            </a:r>
          </a:p>
        </p:txBody>
      </p:sp>
    </p:spTree>
  </p:cSld>
  <p:clrMapOvr>
    <a:masterClrMapping/>
  </p:clrMapOvr>
  <p:transition spd="slow">
    <p:cut/>
  </p:transition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90" name="Shape 19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91" name="Shape 191"/>
          <p:cNvSpPr txBox="1"/>
          <p:nvPr>
            <p:ph idx="1" type="body"/>
          </p:nvPr>
        </p:nvSpPr>
        <p:spPr>
          <a:xfrm>
            <a:off y="4623760" x="3866812"/>
            <a:ext cy="521400" cx="50979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u"/>
              <a:t>ведущие виды деятельности</a:t>
            </a:r>
          </a:p>
        </p:txBody>
      </p:sp>
      <p:sp>
        <p:nvSpPr>
          <p:cNvPr id="192" name="Shape 192"/>
          <p:cNvSpPr txBox="1"/>
          <p:nvPr/>
        </p:nvSpPr>
        <p:spPr>
          <a:xfrm>
            <a:off y="252750" x="467600"/>
            <a:ext cy="4284299" cx="8497200"/>
          </a:xfrm>
          <a:prstGeom prst="rect">
            <a:avLst/>
          </a:prstGeom>
          <a:noFill/>
          <a:ln w="9525" cap="flat">
            <a:solidFill>
              <a:srgbClr val="20124D"/>
            </a:solidFill>
            <a:prstDash val="solid"/>
            <a:round/>
            <a:headEnd w="med" len="med" type="none"/>
            <a:tailEnd w="med" len="med" type="none"/>
          </a:ln>
        </p:spPr>
        <p:txBody>
          <a:bodyPr bIns="91425" rIns="91425" lIns="91425" tIns="91425" anchor="t" anchorCtr="0">
            <a:noAutofit/>
          </a:bodyPr>
          <a:lstStyle/>
          <a:p>
            <a:pPr rtl="0" indent="-228600" marL="457200">
              <a:spcBef>
                <a:spcPts val="0"/>
              </a:spcBef>
              <a:buNone/>
            </a:pPr>
            <a:r>
              <a:rPr sz="2400" lang="ru">
                <a:solidFill>
                  <a:srgbClr val="20124D"/>
                </a:solidFill>
              </a:rPr>
              <a:t>Игра как ведущая деятельность детей дошкольного возраста:</a:t>
            </a:r>
          </a:p>
          <a:p>
            <a:pPr rtl="0" lvl="0" indent="-228600" marL="457200">
              <a:spcBef>
                <a:spcPts val="0"/>
              </a:spcBef>
              <a:buNone/>
            </a:pPr>
            <a:r>
              <a:t/>
            </a:r>
            <a:endParaRPr sz="2400"/>
          </a:p>
          <a:p>
            <a:pPr rtl="0" lvl="0" indent="-3429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➢"/>
            </a:pPr>
            <a:r>
              <a:rPr sz="1800" lang="ru">
                <a:solidFill>
                  <a:srgbClr val="073763"/>
                </a:solidFill>
              </a:rPr>
              <a:t>характеристика сюжетной самодеятельной игры;</a:t>
            </a:r>
          </a:p>
          <a:p>
            <a:pPr rtl="0" lvl="0"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073763"/>
              </a:solidFill>
            </a:endParaRPr>
          </a:p>
          <a:p>
            <a:pPr rtl="0" lvl="0" indent="-3429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➢"/>
            </a:pPr>
            <a:r>
              <a:rPr sz="1800" lang="ru">
                <a:solidFill>
                  <a:srgbClr val="073763"/>
                </a:solidFill>
              </a:rPr>
              <a:t>предпосылки сюжетно-ролевой игры;</a:t>
            </a:r>
          </a:p>
          <a:p>
            <a:pPr rtl="0" lvl="0"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073763"/>
              </a:solidFill>
            </a:endParaRPr>
          </a:p>
          <a:p>
            <a:pPr rtl="0" lvl="0" indent="-3429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➢"/>
            </a:pPr>
            <a:r>
              <a:rPr sz="1800" lang="ru">
                <a:solidFill>
                  <a:srgbClr val="073763"/>
                </a:solidFill>
              </a:rPr>
              <a:t>формирование взаимоотношений в сюжетно-ролевой игре;</a:t>
            </a:r>
          </a:p>
          <a:p>
            <a:pPr rtl="0" lvl="0"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073763"/>
              </a:solidFill>
            </a:endParaRPr>
          </a:p>
          <a:p>
            <a:pPr rtl="0" lvl="0" indent="-3429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➢"/>
            </a:pPr>
            <a:r>
              <a:rPr sz="1800" lang="ru">
                <a:solidFill>
                  <a:srgbClr val="073763"/>
                </a:solidFill>
              </a:rPr>
              <a:t>компоненты сюжетно-ролевой игры;</a:t>
            </a:r>
          </a:p>
          <a:p>
            <a:pPr rtl="0" lvl="0" indent="-342900" marL="457200">
              <a:spcBef>
                <a:spcPts val="0"/>
              </a:spcBef>
              <a:buClr>
                <a:srgbClr val="073763"/>
              </a:buClr>
              <a:buSzPct val="100000"/>
              <a:buFont typeface="Arial"/>
              <a:buChar char="➢"/>
            </a:pPr>
            <a:r>
              <a:rPr sz="1800" lang="ru">
                <a:solidFill>
                  <a:srgbClr val="073763"/>
                </a:solidFill>
              </a:rPr>
              <a:t>компоненты патриотического воспиатения;</a:t>
            </a:r>
          </a:p>
          <a:p>
            <a:pPr rtl="0" indent="-228600" marL="457200">
              <a:spcBef>
                <a:spcPts val="0"/>
              </a:spcBef>
              <a:buNone/>
            </a:pPr>
            <a:r>
              <a:rPr sz="1800" lang="ru">
                <a:solidFill>
                  <a:srgbClr val="073763"/>
                </a:solidFill>
              </a:rPr>
              <a:t>   сюжетная самодеятельная игра как деятельность</a:t>
            </a:r>
          </a:p>
          <a:p>
            <a:pPr rtl="0" lvl="0" indent="-228600" marL="457200"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073763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96" name="Shape 19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197" name="Shape 197"/>
          <p:cNvSpPr txBox="1"/>
          <p:nvPr>
            <p:ph idx="1" type="body"/>
          </p:nvPr>
        </p:nvSpPr>
        <p:spPr>
          <a:xfrm>
            <a:off y="4623760" x="3866812"/>
            <a:ext cy="521400" cx="50979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u"/>
              <a:t>ОБЖ</a:t>
            </a:r>
          </a:p>
        </p:txBody>
      </p:sp>
      <p:sp>
        <p:nvSpPr>
          <p:cNvPr id="198" name="Shape 198"/>
          <p:cNvSpPr txBox="1"/>
          <p:nvPr/>
        </p:nvSpPr>
        <p:spPr>
          <a:xfrm>
            <a:off y="281375" x="292625"/>
            <a:ext cy="4119300" cx="8722500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>
            <a:noAutofit/>
          </a:bodyPr>
          <a:lstStyle/>
          <a:p>
            <a:pPr rtl="0">
              <a:spcBef>
                <a:spcPts val="0"/>
              </a:spcBef>
              <a:buNone/>
            </a:pPr>
            <a:r>
              <a:rPr sz="1800" lang="ru">
                <a:solidFill>
                  <a:srgbClr val="0000FF"/>
                </a:solidFill>
              </a:rPr>
              <a:t>Формирование основ безопасности жизнедеятельности</a:t>
            </a:r>
          </a:p>
          <a:p>
            <a:pPr rtl="0"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0000FF"/>
              </a:solidFill>
            </a:endParaRPr>
          </a:p>
          <a:p>
            <a:pPr rtl="0">
              <a:spcBef>
                <a:spcPts val="0"/>
              </a:spcBef>
              <a:buNone/>
            </a:pPr>
            <a:r>
              <a:t/>
            </a:r>
            <a:endParaRPr sz="1800"/>
          </a:p>
          <a:p>
            <a:pPr rtl="0">
              <a:spcBef>
                <a:spcPts val="0"/>
              </a:spcBef>
              <a:buNone/>
            </a:pPr>
            <a:r>
              <a:t/>
            </a:r>
            <a:endParaRPr sz="1800"/>
          </a:p>
          <a:p>
            <a:pPr rtl="0" lvl="0" indent="-3429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Char char="❖"/>
            </a:pPr>
            <a:r>
              <a:rPr sz="1800" lang="ru">
                <a:solidFill>
                  <a:schemeClr val="dk2"/>
                </a:solidFill>
              </a:rPr>
              <a:t>Цели, задачи, принципы работы по воспитанию  у детей навыков безопасного поведения;</a:t>
            </a:r>
          </a:p>
          <a:p>
            <a:pPr lvl="0" indent="-3429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Char char="❖"/>
            </a:pPr>
            <a:r>
              <a:rPr sz="1800" lang="ru">
                <a:solidFill>
                  <a:schemeClr val="dk2"/>
                </a:solidFill>
              </a:rPr>
              <a:t>Основные направления работы  по ОБЖ</a:t>
            </a:r>
          </a:p>
        </p:txBody>
      </p:sp>
    </p:spTree>
  </p:cSld>
  <p:clrMapOvr>
    <a:masterClrMapping/>
  </p:clrMapOvr>
  <p:transition spd="slow">
    <p:cut/>
  </p:transition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02" name="Shape 20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03" name="Shape 203"/>
          <p:cNvSpPr txBox="1"/>
          <p:nvPr>
            <p:ph idx="1" type="body"/>
          </p:nvPr>
        </p:nvSpPr>
        <p:spPr>
          <a:xfrm>
            <a:off y="4623760" x="3866812"/>
            <a:ext cy="521400" cx="50979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u"/>
              <a:t>Трудовое воспитание</a:t>
            </a:r>
          </a:p>
        </p:txBody>
      </p:sp>
      <p:sp>
        <p:nvSpPr>
          <p:cNvPr id="204" name="Shape 204"/>
          <p:cNvSpPr txBox="1"/>
          <p:nvPr/>
        </p:nvSpPr>
        <p:spPr>
          <a:xfrm>
            <a:off y="247600" x="382675"/>
            <a:ext cy="4220700" cx="85820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>
            <a:noAutofit/>
          </a:bodyPr>
          <a:lstStyle/>
          <a:p>
            <a:pPr rtl="0">
              <a:spcBef>
                <a:spcPts val="0"/>
              </a:spcBef>
              <a:buNone/>
            </a:pPr>
            <a:r>
              <a:rPr sz="1800" lang="ru">
                <a:solidFill>
                  <a:srgbClr val="0000FF"/>
                </a:solidFill>
              </a:rPr>
              <a:t>Трудовое воспитание детей</a:t>
            </a:r>
          </a:p>
          <a:p>
            <a:pPr rtl="0"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0000FF"/>
              </a:solidFill>
            </a:endParaRPr>
          </a:p>
          <a:p>
            <a:pPr rtl="0"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0000FF"/>
              </a:solidFill>
            </a:endParaRPr>
          </a:p>
          <a:p>
            <a:pPr rtl="0">
              <a:spcBef>
                <a:spcPts val="0"/>
              </a:spcBef>
              <a:buNone/>
            </a:pPr>
            <a:r>
              <a:t/>
            </a:r>
            <a:endParaRPr sz="1800"/>
          </a:p>
          <a:p>
            <a:pPr rtl="0" lvl="0" indent="-3429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Char char="❖"/>
            </a:pPr>
            <a:r>
              <a:rPr sz="1800" lang="ru">
                <a:solidFill>
                  <a:schemeClr val="dk2"/>
                </a:solidFill>
              </a:rPr>
              <a:t>Виды, </a:t>
            </a:r>
          </a:p>
          <a:p>
            <a:pPr rtl="0" lvl="0" indent="-3429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Char char="❖"/>
            </a:pPr>
            <a:r>
              <a:rPr sz="1800" lang="ru">
                <a:solidFill>
                  <a:schemeClr val="dk2"/>
                </a:solidFill>
              </a:rPr>
              <a:t>Формы организации;</a:t>
            </a:r>
          </a:p>
          <a:p>
            <a:pPr rtl="0" lvl="0" indent="-3429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Char char="❖"/>
            </a:pPr>
            <a:r>
              <a:rPr sz="1800" lang="ru">
                <a:solidFill>
                  <a:schemeClr val="dk2"/>
                </a:solidFill>
              </a:rPr>
              <a:t>Методы и приемы трудового воспитания;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08" name="Shape 20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09" name="Shape 209"/>
          <p:cNvSpPr txBox="1"/>
          <p:nvPr>
            <p:ph idx="1" type="body"/>
          </p:nvPr>
        </p:nvSpPr>
        <p:spPr>
          <a:xfrm>
            <a:off y="4623760" x="3866812"/>
            <a:ext cy="521400" cx="50979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u"/>
              <a:t>ОО “Познавательное развитие”</a:t>
            </a:r>
          </a:p>
        </p:txBody>
      </p:sp>
      <p:sp>
        <p:nvSpPr>
          <p:cNvPr id="210" name="Shape 210"/>
          <p:cNvSpPr txBox="1"/>
          <p:nvPr/>
        </p:nvSpPr>
        <p:spPr>
          <a:xfrm>
            <a:off y="258875" x="191325"/>
            <a:ext cy="3984299" cx="87734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>
            <a:noAutofit/>
          </a:bodyPr>
          <a:lstStyle/>
          <a:p>
            <a:pPr rtl="0">
              <a:spcBef>
                <a:spcPts val="0"/>
              </a:spcBef>
              <a:buNone/>
            </a:pPr>
            <a:r>
              <a:rPr sz="1800" lang="ru">
                <a:solidFill>
                  <a:srgbClr val="0000FF"/>
                </a:solidFill>
              </a:rPr>
              <a:t>ОО “Познавательное развитие”</a:t>
            </a:r>
          </a:p>
          <a:p>
            <a:pPr rtl="0"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0000FF"/>
              </a:solidFill>
            </a:endParaRPr>
          </a:p>
          <a:p>
            <a:pPr rtl="0" lvl="0" indent="-228600" marL="457200">
              <a:spcBef>
                <a:spcPts val="0"/>
              </a:spcBef>
              <a:buClr>
                <a:srgbClr val="000000"/>
              </a:buClr>
              <a:buSzPct val="100000"/>
              <a:buFont typeface="Arial"/>
              <a:buNone/>
            </a:pPr>
            <a:r>
              <a:rPr sz="1800" lang="ru">
                <a:solidFill>
                  <a:schemeClr val="dk2"/>
                </a:solidFill>
              </a:rPr>
              <a:t>Цель, задачи;</a:t>
            </a:r>
          </a:p>
          <a:p>
            <a:pPr rtl="0" lvl="0" indent="-228600" marL="457200">
              <a:spcBef>
                <a:spcPts val="0"/>
              </a:spcBef>
              <a:buClr>
                <a:srgbClr val="000000"/>
              </a:buClr>
              <a:buSzPct val="100000"/>
              <a:buFont typeface="Arial"/>
              <a:buNone/>
            </a:pPr>
            <a:r>
              <a:rPr sz="1800" lang="ru">
                <a:solidFill>
                  <a:schemeClr val="dk2"/>
                </a:solidFill>
              </a:rPr>
              <a:t>Виды экспериментирования;</a:t>
            </a:r>
          </a:p>
          <a:p>
            <a:pPr rtl="0" lvl="0" indent="-228600" marL="457200">
              <a:spcBef>
                <a:spcPts val="0"/>
              </a:spcBef>
              <a:buClr>
                <a:srgbClr val="000000"/>
              </a:buClr>
              <a:buSzPct val="100000"/>
              <a:buFont typeface="Arial"/>
              <a:buNone/>
            </a:pPr>
            <a:r>
              <a:rPr sz="1800" lang="ru">
                <a:solidFill>
                  <a:schemeClr val="dk2"/>
                </a:solidFill>
              </a:rPr>
              <a:t>Педагогические условия интеллектуальногоразвития ребенка;</a:t>
            </a:r>
          </a:p>
          <a:p>
            <a:pPr rtl="0" lvl="0" indent="-228600" marL="457200">
              <a:spcBef>
                <a:spcPts val="0"/>
              </a:spcBef>
              <a:buClr>
                <a:srgbClr val="000000"/>
              </a:buClr>
              <a:buSzPct val="100000"/>
              <a:buFont typeface="Arial"/>
              <a:buNone/>
            </a:pPr>
            <a:r>
              <a:rPr sz="1800" lang="ru">
                <a:solidFill>
                  <a:schemeClr val="dk2"/>
                </a:solidFill>
              </a:rPr>
              <a:t>Образовательная деятельность в зоне ближайшего развития;</a:t>
            </a:r>
          </a:p>
          <a:p>
            <a:pPr rtl="0" lvl="0" indent="-228600" marL="457200">
              <a:spcBef>
                <a:spcPts val="0"/>
              </a:spcBef>
              <a:buClr>
                <a:srgbClr val="000000"/>
              </a:buClr>
              <a:buSzPct val="100000"/>
              <a:buFont typeface="Arial"/>
              <a:buNone/>
            </a:pPr>
            <a:r>
              <a:rPr sz="1800" lang="ru">
                <a:solidFill>
                  <a:schemeClr val="dk2"/>
                </a:solidFill>
              </a:rPr>
              <a:t>Направления познавательного развития ребенка;</a:t>
            </a:r>
          </a:p>
          <a:p>
            <a:pPr rtl="0" lvl="0" indent="-228600" marL="457200">
              <a:spcBef>
                <a:spcPts val="0"/>
              </a:spcBef>
              <a:buClr>
                <a:srgbClr val="000000"/>
              </a:buClr>
              <a:buSzPct val="100000"/>
              <a:buFont typeface="Arial"/>
              <a:buNone/>
            </a:pPr>
            <a:r>
              <a:rPr sz="1800" lang="ru">
                <a:solidFill>
                  <a:schemeClr val="dk2"/>
                </a:solidFill>
              </a:rPr>
              <a:t>Формы работы с детьми;</a:t>
            </a:r>
          </a:p>
          <a:p>
            <a:pPr rtl="0" lvl="0" indent="-228600" marL="457200">
              <a:spcBef>
                <a:spcPts val="0"/>
              </a:spcBef>
              <a:buClr>
                <a:srgbClr val="000000"/>
              </a:buClr>
              <a:buSzPct val="100000"/>
              <a:buFont typeface="Arial"/>
              <a:buNone/>
            </a:pPr>
            <a:r>
              <a:rPr sz="1800" lang="ru">
                <a:solidFill>
                  <a:schemeClr val="dk2"/>
                </a:solidFill>
              </a:rPr>
              <a:t>Развитие элементарных математических представлений;</a:t>
            </a:r>
          </a:p>
          <a:p>
            <a:pPr rtl="0" lvl="0" indent="-228600" marL="457200">
              <a:spcBef>
                <a:spcPts val="0"/>
              </a:spcBef>
              <a:buClr>
                <a:srgbClr val="000000"/>
              </a:buClr>
              <a:buSzPct val="100000"/>
              <a:buFont typeface="Arial"/>
              <a:buNone/>
            </a:pPr>
            <a:r>
              <a:rPr sz="1800" lang="ru">
                <a:solidFill>
                  <a:schemeClr val="dk2"/>
                </a:solidFill>
              </a:rPr>
              <a:t>Основные направления ознакомления ребенка с окружающим миром;</a:t>
            </a:r>
          </a:p>
          <a:p>
            <a:pPr rtl="0" lvl="0" indent="-228600" marL="457200">
              <a:spcBef>
                <a:spcPts val="0"/>
              </a:spcBef>
              <a:buClr>
                <a:srgbClr val="000000"/>
              </a:buClr>
              <a:buSzPct val="100000"/>
              <a:buFont typeface="Arial"/>
              <a:buNone/>
            </a:pPr>
            <a:r>
              <a:rPr sz="1800" lang="ru">
                <a:solidFill>
                  <a:schemeClr val="dk2"/>
                </a:solidFill>
              </a:rPr>
              <a:t>Методы ознакомления с природой;</a:t>
            </a:r>
          </a:p>
          <a:p>
            <a:pPr rtl="0" lvl="0" indent="-228600" marL="457200">
              <a:spcBef>
                <a:spcPts val="0"/>
              </a:spcBef>
              <a:buClr>
                <a:srgbClr val="000000"/>
              </a:buClr>
              <a:buSzPct val="100000"/>
              <a:buFont typeface="Arial"/>
              <a:buNone/>
            </a:pPr>
            <a:r>
              <a:rPr sz="1800" lang="ru">
                <a:solidFill>
                  <a:schemeClr val="dk2"/>
                </a:solidFill>
              </a:rPr>
              <a:t>Основные направления ознакомления ребенка с социальным миром;</a:t>
            </a:r>
          </a:p>
          <a:p>
            <a:pPr rtl="0" lvl="0" indent="-3429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Char char="❖"/>
            </a:pPr>
            <a:r>
              <a:rPr sz="1800" lang="ru">
                <a:solidFill>
                  <a:schemeClr val="dk2"/>
                </a:solidFill>
              </a:rPr>
              <a:t>Система формирования отношений ребенка;</a:t>
            </a:r>
          </a:p>
          <a:p>
            <a:pPr rtl="0" lvl="0" indent="-228600" marL="457200">
              <a:spcBef>
                <a:spcPts val="0"/>
              </a:spcBef>
              <a:buClr>
                <a:srgbClr val="000000"/>
              </a:buClr>
              <a:buFont typeface="Arial"/>
              <a:buNone/>
            </a:pPr>
            <a:r>
              <a:t/>
            </a:r>
            <a:endParaRPr sz="1800"/>
          </a:p>
        </p:txBody>
      </p:sp>
    </p:spTree>
  </p:cSld>
  <p:clrMapOvr>
    <a:masterClrMapping/>
  </p:clrMapOvr>
  <p:transition spd="slow">
    <p:cut/>
  </p:transition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14" name="Shape 214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15" name="Shape 215"/>
          <p:cNvSpPr txBox="1"/>
          <p:nvPr>
            <p:ph type="title"/>
          </p:nvPr>
        </p:nvSpPr>
        <p:spPr>
          <a:xfrm>
            <a:off y="101100" x="457200"/>
            <a:ext cy="1013999" cx="7315499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sz="3000" lang="ru"/>
              <a:t>Образовательная область </a:t>
            </a:r>
            <a:r>
              <a:rPr sz="2400" lang="ru"/>
              <a:t>“Художественно=эстетическое развитие”</a:t>
            </a:r>
          </a:p>
        </p:txBody>
      </p:sp>
      <p:sp>
        <p:nvSpPr>
          <p:cNvPr id="216" name="Shape 216"/>
          <p:cNvSpPr txBox="1"/>
          <p:nvPr>
            <p:ph idx="1" type="body"/>
          </p:nvPr>
        </p:nvSpPr>
        <p:spPr>
          <a:xfrm>
            <a:off y="1278516" x="457200"/>
            <a:ext cy="36303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>
              <a:spcBef>
                <a:spcPts val="0"/>
              </a:spcBef>
              <a:buNone/>
            </a:pPr>
            <a:r>
              <a:rPr lang="ru"/>
              <a:t>Цель, задачи, направления Х/Э развития;</a:t>
            </a:r>
          </a:p>
          <a:p>
            <a:pPr rtl="0">
              <a:spcBef>
                <a:spcPts val="0"/>
              </a:spcBef>
              <a:buNone/>
            </a:pPr>
            <a:r>
              <a:rPr lang="ru"/>
              <a:t>Детское конструирование;</a:t>
            </a:r>
          </a:p>
          <a:p>
            <a:pPr rtl="0">
              <a:spcBef>
                <a:spcPts val="0"/>
              </a:spcBef>
              <a:buNone/>
            </a:pPr>
            <a:r>
              <a:rPr lang="ru"/>
              <a:t>Взаимосвязь конмтаруирования и игры;</a:t>
            </a:r>
          </a:p>
          <a:p>
            <a:pPr rtl="0">
              <a:spcBef>
                <a:spcPts val="0"/>
              </a:spcBef>
              <a:buNone/>
            </a:pPr>
            <a:r>
              <a:rPr lang="ru"/>
              <a:t>Музыкальное развитие: цель, задачи, направления, методы ;</a:t>
            </a:r>
          </a:p>
          <a:p>
            <a:pPr rtl="0">
              <a:spcBef>
                <a:spcPts val="0"/>
              </a:spcBef>
              <a:buNone/>
            </a:pPr>
            <a:r>
              <a:rPr lang="ru"/>
              <a:t>Система муз. развития;</a:t>
            </a:r>
          </a:p>
          <a:p>
            <a:pPr>
              <a:spcBef>
                <a:spcPts val="0"/>
              </a:spcBef>
              <a:buNone/>
            </a:pPr>
            <a:r>
              <a:rPr lang="ru"/>
              <a:t>Хореография</a:t>
            </a:r>
          </a:p>
        </p:txBody>
      </p:sp>
    </p:spTree>
  </p:cSld>
  <p:clrMapOvr>
    <a:masterClrMapping/>
  </p:clrMapOvr>
  <p:transition spd="slow">
    <p:cut/>
  </p:transition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20" name="Shape 220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21" name="Shape 221"/>
          <p:cNvSpPr txBox="1"/>
          <p:nvPr>
            <p:ph type="title"/>
          </p:nvPr>
        </p:nvSpPr>
        <p:spPr>
          <a:xfrm>
            <a:off y="101100" x="457200"/>
            <a:ext cy="1013999" cx="7315499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sz="2400" lang="ru"/>
              <a:t>Способы поддержки детской инициативы в освоении образовательной программы</a:t>
            </a:r>
          </a:p>
        </p:txBody>
      </p:sp>
      <p:sp>
        <p:nvSpPr>
          <p:cNvPr id="222" name="Shape 222"/>
          <p:cNvSpPr txBox="1"/>
          <p:nvPr>
            <p:ph idx="1" type="body"/>
          </p:nvPr>
        </p:nvSpPr>
        <p:spPr>
          <a:xfrm>
            <a:off y="1278516" x="457200"/>
            <a:ext cy="36303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>
              <a:spcBef>
                <a:spcPts val="0"/>
              </a:spcBef>
              <a:buNone/>
            </a:pPr>
            <a:r>
              <a:rPr lang="ru"/>
              <a:t>Приоритетные сферы инициативы:</a:t>
            </a:r>
          </a:p>
          <a:p>
            <a:pPr rtl="0">
              <a:spcBef>
                <a:spcPts val="0"/>
              </a:spcBef>
              <a:buNone/>
            </a:pPr>
            <a:r>
              <a:t/>
            </a:r>
            <a:endParaRPr/>
          </a:p>
          <a:p>
            <a:pPr rtl="0" lvl="0" indent="-3429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Char char="➔"/>
            </a:pPr>
            <a:r>
              <a:rPr lang="ru"/>
              <a:t>продуктивная деятельность;</a:t>
            </a:r>
          </a:p>
          <a:p>
            <a:pPr rtl="0" lvl="0" indent="-3429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Char char="➔"/>
            </a:pPr>
            <a:r>
              <a:rPr lang="ru"/>
              <a:t>познание окружающего мира;</a:t>
            </a:r>
          </a:p>
          <a:p>
            <a:pPr rtl="0" lvl="0" indent="-3429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Char char="➔"/>
            </a:pPr>
            <a:r>
              <a:rPr lang="ru"/>
              <a:t>внеситуативно-личностное общение;</a:t>
            </a:r>
          </a:p>
          <a:p>
            <a:pPr rtl="0" lvl="0" indent="-3429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Char char="➔"/>
            </a:pPr>
            <a:r>
              <a:rPr lang="ru"/>
              <a:t>научение.</a:t>
            </a:r>
          </a:p>
          <a:p>
            <a:pPr rtl="0">
              <a:spcBef>
                <a:spcPts val="0"/>
              </a:spcBef>
              <a:buNone/>
            </a:pPr>
            <a:r>
              <a:t/>
            </a:r>
            <a:endParaRPr/>
          </a:p>
          <a:p>
            <a:pPr lvl="0">
              <a:spcBef>
                <a:spcPts val="0"/>
              </a:spcBef>
              <a:buNone/>
            </a:pPr>
            <a:r>
              <a:rPr lang="ru"/>
              <a:t>Система работы с детьми разного возраста.</a:t>
            </a:r>
          </a:p>
        </p:txBody>
      </p:sp>
    </p:spTree>
  </p:cSld>
  <p:clrMapOvr>
    <a:masterClrMapping/>
  </p:clrMapOvr>
  <p:transition spd="slow">
    <p:cut/>
  </p:transition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26" name="Shape 226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27" name="Shape 227"/>
          <p:cNvSpPr txBox="1"/>
          <p:nvPr>
            <p:ph type="title"/>
          </p:nvPr>
        </p:nvSpPr>
        <p:spPr>
          <a:xfrm>
            <a:off y="101100" x="457200"/>
            <a:ext cy="1013999" cx="7315499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sz="2400" lang="ru"/>
              <a:t>Особенности взаимодействия педагогического коллектива с родителями</a:t>
            </a:r>
          </a:p>
        </p:txBody>
      </p:sp>
      <p:sp>
        <p:nvSpPr>
          <p:cNvPr id="228" name="Shape 228"/>
          <p:cNvSpPr txBox="1"/>
          <p:nvPr>
            <p:ph idx="1" type="body"/>
          </p:nvPr>
        </p:nvSpPr>
        <p:spPr>
          <a:xfrm>
            <a:off y="1278516" x="457200"/>
            <a:ext cy="36303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 lvl="0" indent="-3429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Char char="★"/>
            </a:pPr>
            <a:r>
              <a:rPr lang="ru"/>
              <a:t>Задачи;</a:t>
            </a:r>
          </a:p>
          <a:p>
            <a:pPr rtl="0" lvl="0" indent="-3429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Char char="★"/>
            </a:pPr>
            <a:r>
              <a:rPr lang="ru"/>
              <a:t>Виды взаимоотношений;</a:t>
            </a:r>
          </a:p>
          <a:p>
            <a:pPr rtl="0" lvl="0" indent="-3429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Char char="★"/>
            </a:pPr>
            <a:r>
              <a:rPr lang="ru"/>
              <a:t>Основные принципы работы;</a:t>
            </a:r>
          </a:p>
          <a:p>
            <a:pPr rtl="0" lvl="0" indent="-3429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Char char="★"/>
            </a:pPr>
            <a:r>
              <a:rPr lang="ru"/>
              <a:t>Структурная модель взаимодействия с семьями;</a:t>
            </a:r>
          </a:p>
          <a:p>
            <a:pPr rtl="0" lvl="0" indent="-3429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Char char="★"/>
            </a:pPr>
            <a:r>
              <a:rPr lang="ru"/>
              <a:t>Планируемые результаты;</a:t>
            </a:r>
          </a:p>
          <a:p>
            <a:pPr rtl="0">
              <a:spcBef>
                <a:spcPts val="0"/>
              </a:spcBef>
              <a:buNone/>
            </a:pPr>
            <a:r>
              <a:t/>
            </a:r>
            <a:endParaRPr/>
          </a:p>
          <a:p>
            <a:pPr rtl="0">
              <a:spcBef>
                <a:spcPts val="0"/>
              </a:spcBef>
              <a:buNone/>
            </a:pPr>
            <a:r>
              <a:t/>
            </a:r>
            <a:endParaRPr/>
          </a:p>
          <a:p>
            <a:pPr lvl="0">
              <a:spcBef>
                <a:spcPts val="0"/>
              </a:spcBef>
              <a:buNone/>
            </a:pPr>
            <a:r>
              <a:rPr lang="ru"/>
              <a:t>Вариативные формы работы с детьми</a:t>
            </a:r>
          </a:p>
        </p:txBody>
      </p:sp>
    </p:spTree>
  </p:cSld>
  <p:clrMapOvr>
    <a:masterClrMapping/>
  </p:clrMapOvr>
  <p:transition spd="slow">
    <p:cut/>
  </p:transition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32" name="Shape 232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33" name="Shape 233"/>
          <p:cNvSpPr txBox="1"/>
          <p:nvPr>
            <p:ph type="title"/>
          </p:nvPr>
        </p:nvSpPr>
        <p:spPr>
          <a:xfrm>
            <a:off y="101100" x="457200"/>
            <a:ext cy="1013999" cx="7315499"/>
          </a:xfrm>
          <a:prstGeom prst="rect">
            <a:avLst/>
          </a:prstGeom>
        </p:spPr>
        <p:txBody>
          <a:bodyPr bIns="91425" rIns="91425" lIns="91425" t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sz="3000" lang="ru"/>
              <a:t>Организационный раздел  ОП ДОО</a:t>
            </a:r>
          </a:p>
        </p:txBody>
      </p:sp>
      <p:sp>
        <p:nvSpPr>
          <p:cNvPr id="234" name="Shape 234"/>
          <p:cNvSpPr txBox="1"/>
          <p:nvPr>
            <p:ph idx="1" type="body"/>
          </p:nvPr>
        </p:nvSpPr>
        <p:spPr>
          <a:xfrm>
            <a:off y="1278516" x="457200"/>
            <a:ext cy="3630300" cx="82296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 rtl="0">
              <a:spcBef>
                <a:spcPts val="0"/>
              </a:spcBef>
              <a:buNone/>
            </a:pPr>
            <a:r>
              <a:rPr lang="ru"/>
              <a:t>Особенности традиционных событий, праздников, мероприятий</a:t>
            </a:r>
          </a:p>
          <a:p>
            <a:pPr rtl="0" lvl="0" indent="-3429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Char char="❖"/>
            </a:pPr>
            <a:r>
              <a:rPr lang="ru"/>
              <a:t>модель организации учебно-воспитательного процесса в ДОО на день (месяц, год);</a:t>
            </a:r>
          </a:p>
          <a:p>
            <a:pPr rtl="0" lvl="0" indent="-3429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Char char="❖"/>
            </a:pPr>
            <a:r>
              <a:rPr lang="ru"/>
              <a:t>Организация образовательного процесса, самостоятельной деят-ти и прогулки в режиме дня</a:t>
            </a:r>
          </a:p>
          <a:p>
            <a:pPr rtl="0" lvl="0" indent="-3429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Char char="❖"/>
            </a:pPr>
            <a:r>
              <a:rPr lang="ru"/>
              <a:t>Организация методической службы ДОО;</a:t>
            </a:r>
          </a:p>
          <a:p>
            <a:pPr rtl="0" lvl="0" indent="-3429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Char char="❖"/>
            </a:pPr>
            <a:r>
              <a:rPr lang="ru"/>
              <a:t>Психологическое сопровождение освоения детьми образовательной программы;</a:t>
            </a:r>
          </a:p>
          <a:p>
            <a:pPr rtl="0" lvl="0" indent="-3429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Char char="❖"/>
            </a:pPr>
            <a:r>
              <a:rPr lang="ru"/>
              <a:t>Деятельность логопеда в ДОО;</a:t>
            </a:r>
          </a:p>
          <a:p>
            <a:pPr rtl="0" lvl="0" indent="-3429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Char char="❖"/>
            </a:pPr>
            <a:r>
              <a:rPr lang="ru"/>
              <a:t>Система сетевого взаимодействия различных учреждений и оранизаций в условиях введения ФГОС ДО;</a:t>
            </a:r>
          </a:p>
          <a:p>
            <a:pPr lvl="0" indent="-3429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Char char="❖"/>
            </a:pPr>
            <a:r>
              <a:rPr lang="ru"/>
              <a:t>Развивающая предметно-пространственная среда.</a:t>
            </a:r>
            <a:br>
              <a:rPr lang="ru"/>
            </a:br>
          </a:p>
        </p:txBody>
      </p:sp>
    </p:spTree>
  </p:cSld>
  <p:clrMapOvr>
    <a:masterClrMapping/>
  </p:clrMapOvr>
  <p:transition spd="slow">
    <p:cut/>
  </p:transition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38" name="Shape 238"/>
        <p:cNvGrpSpPr/>
        <p:nvPr/>
      </p:nvGrpSpPr>
      <p:grpSpPr>
        <a:xfrm>
          <a:off y="0" x="0"/>
          <a:ext cy="0" cx="0"/>
          <a:chOff y="0" x="0"/>
          <a:chExt cy="0" cx="0"/>
        </a:xfrm>
      </p:grpSpPr>
      <p:sp>
        <p:nvSpPr>
          <p:cNvPr id="239" name="Shape 239"/>
          <p:cNvSpPr txBox="1"/>
          <p:nvPr>
            <p:ph idx="1" type="body"/>
          </p:nvPr>
        </p:nvSpPr>
        <p:spPr>
          <a:xfrm>
            <a:off y="4623760" x="3866812"/>
            <a:ext cy="521400" cx="5097900"/>
          </a:xfrm>
          <a:prstGeom prst="rect">
            <a:avLst/>
          </a:prstGeom>
        </p:spPr>
        <p:txBody>
          <a:bodyPr bIns="91425" rIns="91425" lIns="91425" t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u"/>
              <a:t>Коррекционная работа</a:t>
            </a:r>
          </a:p>
        </p:txBody>
      </p:sp>
      <p:sp>
        <p:nvSpPr>
          <p:cNvPr id="240" name="Shape 240"/>
          <p:cNvSpPr txBox="1"/>
          <p:nvPr/>
        </p:nvSpPr>
        <p:spPr>
          <a:xfrm>
            <a:off y="213850" x="247600"/>
            <a:ext cy="4231799" cx="8717099"/>
          </a:xfrm>
          <a:prstGeom prst="rect">
            <a:avLst/>
          </a:prstGeom>
          <a:noFill/>
          <a:ln>
            <a:noFill/>
          </a:ln>
        </p:spPr>
        <p:txBody>
          <a:bodyPr bIns="91425" rIns="91425" lIns="91425" tIns="91425" anchor="t" anchorCtr="0">
            <a:noAutofit/>
          </a:bodyPr>
          <a:lstStyle/>
          <a:p>
            <a:pPr rtl="0">
              <a:spcBef>
                <a:spcPts val="0"/>
              </a:spcBef>
              <a:buNone/>
            </a:pPr>
            <a:r>
              <a:rPr sz="1800" lang="ru">
                <a:solidFill>
                  <a:srgbClr val="0000FF"/>
                </a:solidFill>
              </a:rPr>
              <a:t>Раздел ОП “Содержание коррекционной работы и (или) инклюзивного образования”:</a:t>
            </a:r>
          </a:p>
          <a:p>
            <a:pPr rtl="0">
              <a:spcBef>
                <a:spcPts val="0"/>
              </a:spcBef>
              <a:buNone/>
            </a:pPr>
            <a:r>
              <a:t/>
            </a:r>
            <a:endParaRPr sz="1800">
              <a:solidFill>
                <a:srgbClr val="0000FF"/>
              </a:solidFill>
            </a:endParaRPr>
          </a:p>
          <a:p>
            <a:pPr rtl="0">
              <a:spcBef>
                <a:spcPts val="0"/>
              </a:spcBef>
              <a:buNone/>
            </a:pPr>
            <a:r>
              <a:t/>
            </a:r>
            <a:endParaRPr sz="1800"/>
          </a:p>
          <a:p>
            <a:pPr rtl="0">
              <a:spcBef>
                <a:spcPts val="0"/>
              </a:spcBef>
              <a:buNone/>
            </a:pPr>
            <a:r>
              <a:t/>
            </a:r>
            <a:endParaRPr sz="1800"/>
          </a:p>
          <a:p>
            <a:pPr rtl="0" lvl="0" indent="-3429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Char char="❖"/>
            </a:pPr>
            <a:r>
              <a:rPr sz="1800" lang="ru">
                <a:solidFill>
                  <a:schemeClr val="dk2"/>
                </a:solidFill>
              </a:rPr>
              <a:t>Принципы, на которых базируется иклюзия;</a:t>
            </a:r>
          </a:p>
          <a:p>
            <a:pPr rtl="0" lvl="0" indent="-3429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Char char="❖"/>
            </a:pPr>
            <a:r>
              <a:rPr sz="1800" lang="ru">
                <a:solidFill>
                  <a:schemeClr val="dk2"/>
                </a:solidFill>
              </a:rPr>
              <a:t>Способы поддержки детской инициативы;</a:t>
            </a:r>
          </a:p>
          <a:p>
            <a:pPr rtl="0" lvl="0" indent="-3429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Char char="❖"/>
            </a:pPr>
            <a:r>
              <a:rPr sz="1800" lang="ru">
                <a:solidFill>
                  <a:schemeClr val="dk2"/>
                </a:solidFill>
              </a:rPr>
              <a:t>Принципы построения образовательного процесса;</a:t>
            </a:r>
          </a:p>
          <a:p>
            <a:pPr rtl="0" lvl="0" indent="-342900" marL="457200">
              <a:spcBef>
                <a:spcPts val="0"/>
              </a:spcBef>
              <a:buClr>
                <a:schemeClr val="dk2"/>
              </a:buClr>
              <a:buSzPct val="100000"/>
              <a:buFont typeface="Arial"/>
              <a:buChar char="❖"/>
            </a:pPr>
            <a:r>
              <a:rPr sz="1800" lang="ru">
                <a:solidFill>
                  <a:schemeClr val="dk2"/>
                </a:solidFill>
              </a:rPr>
              <a:t>Струртура индивидуального образовательного маршрута ребенка с ОВЗ</a:t>
            </a:r>
          </a:p>
          <a:p>
            <a:pPr rtl="0">
              <a:spcBef>
                <a:spcPts val="0"/>
              </a:spcBef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rtl="0">
              <a:spcBef>
                <a:spcPts val="0"/>
              </a:spcBef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rtl="0">
              <a:spcBef>
                <a:spcPts val="0"/>
              </a:spcBef>
              <a:buNone/>
            </a:pPr>
            <a:r>
              <a:t/>
            </a:r>
            <a:endParaRPr sz="1800">
              <a:solidFill>
                <a:schemeClr val="dk2"/>
              </a:solidFill>
            </a:endParaRPr>
          </a:p>
          <a:p>
            <a:pPr lvl="0">
              <a:spcBef>
                <a:spcPts val="0"/>
              </a:spcBef>
              <a:buNone/>
            </a:pPr>
            <a:r>
              <a:rPr sz="1800" lang="ru">
                <a:solidFill>
                  <a:schemeClr val="dk2"/>
                </a:solidFill>
              </a:rPr>
              <a:t>Используемая литература.</a:t>
            </a:r>
          </a:p>
        </p:txBody>
      </p:sp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 xmlns:r="http://schemas.openxmlformats.org/officeDocument/2006/relationships" name="lesson-plan">
  <a:themeElements>
    <a:clrScheme name="Custom 501">
      <a:dk1>
        <a:srgbClr val="000000"/>
      </a:dk1>
      <a:lt1>
        <a:srgbClr val="EFEDE2"/>
      </a:lt1>
      <a:dk2>
        <a:srgbClr val="1F497D"/>
      </a:dk2>
      <a:lt2>
        <a:srgbClr val="FDFFFF"/>
      </a:lt2>
      <a:accent1>
        <a:srgbClr val="4F81BD"/>
      </a:accent1>
      <a:accent2>
        <a:srgbClr val="AB0101"/>
      </a:accent2>
      <a:accent3>
        <a:srgbClr val="86B060"/>
      </a:accent3>
      <a:accent4>
        <a:srgbClr val="7760A0"/>
      </a:accent4>
      <a:accent5>
        <a:srgbClr val="739395"/>
      </a:accent5>
      <a:accent6>
        <a:srgbClr val="968B52"/>
      </a:accent6>
      <a:hlink>
        <a:srgbClr val="336699"/>
      </a:hlink>
      <a:folHlink>
        <a:srgbClr val="969696"/>
      </a:folHlink>
    </a:clrScheme>
    <a:fontScheme name="Office">
      <a:maj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ajorFont>
      <a:min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algn="ctr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algn="ctr" cap="flat" cmpd="sng">
          <a:solidFill>
            <a:schemeClr val="phClr"/>
          </a:solidFill>
          <a:prstDash val="solid"/>
        </a:ln>
        <a:ln w="38100" algn="ctr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rotWithShape="0" dir="5400000" blurRad="40000" dist="20000">
              <a:srgbClr val="000000">
                <a:alpha val="38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  <a:scene3d>
            <a:camera prst="orthographicFront">
              <a:rot rev="0" lon="0" lat="0"/>
            </a:camera>
            <a:lightRig dir="t" rig="threePt">
              <a:rot rev="1200000" lon="0" lat="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t="-80000" b="180000" r="50000" l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t="50000" b="50000" r="50000" l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ajorFont>
      <a:min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algn="ctr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algn="ctr" cap="flat" cmpd="sng">
          <a:solidFill>
            <a:schemeClr val="phClr"/>
          </a:solidFill>
          <a:prstDash val="solid"/>
        </a:ln>
        <a:ln w="38100" algn="ctr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rotWithShape="0" dir="5400000" blurRad="40000" dist="20000">
              <a:srgbClr val="000000">
                <a:alpha val="38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  <a:scene3d>
            <a:camera prst="orthographicFront">
              <a:rot rev="0" lon="0" lat="0"/>
            </a:camera>
            <a:lightRig dir="t" rig="threePt">
              <a:rot rev="1200000" lon="0" lat="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t="-80000" b="180000" r="50000" l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t="50000" b="50000" r="50000" l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</a:theme>
</file>

<file path=ppt/theme/theme3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ajorFont>
      <a:minorFont>
        <a:latin typeface="Arial"/>
        <a:ea typeface=""/>
        <a:cs typeface=""/>
        <a:font typeface="ＭＳ Ｐゴシック" script="Jpan"/>
        <a:font typeface="맑은 고딕" script="Hang"/>
        <a:font typeface="宋体" script="Hans"/>
        <a:font typeface="新細明體" script="Hant"/>
        <a:font typeface="Times New Roman" script="Arab"/>
        <a:font typeface="Times New Roman" script="Hebr"/>
        <a:font typeface="Angsana New" script="Thai"/>
        <a:font typeface="Nyala" script="Ethi"/>
        <a:font typeface="Vrinda" script="Beng"/>
        <a:font typeface="Shruti" script="Gujr"/>
        <a:font typeface="MoolBoran" script="Khmr"/>
        <a:font typeface="Tunga" script="Knda"/>
        <a:font typeface="Raavi" script="Guru"/>
        <a:font typeface="Euphemia" script="Cans"/>
        <a:font typeface="Plantagenet Cherokee" script="Cher"/>
        <a:font typeface="Microsoft Yi Baiti" script="Yiii"/>
        <a:font typeface="Microsoft Himalaya" script="Tibt"/>
        <a:font typeface="MV Boli" script="Thaa"/>
        <a:font typeface="Mangal" script="Deva"/>
        <a:font typeface="Gautami" script="Telu"/>
        <a:font typeface="Latha" script="Taml"/>
        <a:font typeface="Estrangelo Edessa" script="Syrc"/>
        <a:font typeface="Kalinga" script="Orya"/>
        <a:font typeface="Kartika" script="Mlym"/>
        <a:font typeface="DokChampa" script="Laoo"/>
        <a:font typeface="Iskoola Pota" script="Sinh"/>
        <a:font typeface="Mongolian Baiti" script="Mong"/>
        <a:font typeface="Times New Roman" script="Viet"/>
        <a:font typeface="Microsoft Uighur" script="Uigh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algn="ctr" cap="flat" cmpd="sng">
          <a:solidFill>
            <a:schemeClr val="phClr">
              <a:shade val="95000"/>
              <a:satMod val="105000"/>
            </a:schemeClr>
          </a:solidFill>
          <a:prstDash val="solid"/>
        </a:ln>
        <a:ln w="25400" algn="ctr" cap="flat" cmpd="sng">
          <a:solidFill>
            <a:schemeClr val="phClr"/>
          </a:solidFill>
          <a:prstDash val="solid"/>
        </a:ln>
        <a:ln w="38100" algn="ctr" cap="flat" cmpd="sng">
          <a:solidFill>
            <a:schemeClr val="phClr"/>
          </a:solidFill>
          <a:prstDash val="solid"/>
        </a:ln>
      </a:lnStyleLst>
      <a:effectStyleLst>
        <a:effectStyle>
          <a:effectLst>
            <a:outerShdw rotWithShape="0" dir="5400000" blurRad="40000" dist="20000">
              <a:srgbClr val="000000">
                <a:alpha val="38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</a:effectStyle>
        <a:effectStyle>
          <a:effectLst>
            <a:outerShdw rotWithShape="0" dir="5400000" blurRad="40000" dist="23000">
              <a:srgbClr val="000000">
                <a:alpha val="35000"/>
              </a:srgbClr>
            </a:outerShdw>
          </a:effectLst>
          <a:scene3d>
            <a:camera prst="orthographicFront">
              <a:rot rev="0" lon="0" lat="0"/>
            </a:camera>
            <a:lightRig dir="t" rig="threePt">
              <a:rot rev="1200000" lon="0" lat="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t="-80000" b="180000" r="50000" l="5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t="50000" b="50000" r="50000" l="50000"/>
          </a:path>
        </a:gradFill>
      </a:bgFillStyleLst>
    </a:fmtScheme>
  </a:themeElements>
</a:theme>
</file>